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75" r:id="rId8"/>
    <p:sldId id="261" r:id="rId9"/>
    <p:sldId id="262" r:id="rId10"/>
    <p:sldId id="263" r:id="rId11"/>
    <p:sldId id="264" r:id="rId12"/>
    <p:sldId id="265" r:id="rId13"/>
    <p:sldId id="414" r:id="rId14"/>
    <p:sldId id="267" r:id="rId15"/>
    <p:sldId id="268" r:id="rId16"/>
    <p:sldId id="412" r:id="rId17"/>
    <p:sldId id="270" r:id="rId18"/>
    <p:sldId id="415" r:id="rId19"/>
    <p:sldId id="272" r:id="rId20"/>
    <p:sldId id="411" r:id="rId21"/>
    <p:sldId id="274" r:id="rId22"/>
  </p:sldIdLst>
  <p:sldSz cx="12192000" cy="6858000"/>
  <p:notesSz cx="7102475" cy="10234613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F5166-BBAB-EE21-E29A-5141C3A48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F4482C7-3AB1-5198-B6CA-19406DD81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CE68-5E3D-4E9A-A19F-D6C177D6EAA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D0EE86-2A64-442B-7831-0895D3C1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4A7298-23E8-1B3D-436D-D1D1EA1B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5253-127A-407D-95CF-ADFF633FDE2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6340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0802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o del título"/>
          <p:cNvSpPr txBox="1">
            <a:spLocks noGrp="1"/>
          </p:cNvSpPr>
          <p:nvPr>
            <p:ph type="title"/>
          </p:nvPr>
        </p:nvSpPr>
        <p:spPr>
          <a:xfrm>
            <a:off x="444665" y="111080"/>
            <a:ext cx="8438713" cy="789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Texto del título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39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o del título"/>
          <p:cNvSpPr txBox="1">
            <a:spLocks noGrp="1"/>
          </p:cNvSpPr>
          <p:nvPr>
            <p:ph type="title"/>
          </p:nvPr>
        </p:nvSpPr>
        <p:spPr>
          <a:xfrm>
            <a:off x="444665" y="111080"/>
            <a:ext cx="8438713" cy="789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85820" y="1282472"/>
            <a:ext cx="6427471" cy="19018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353312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C221CF4-4158-1BEA-5B60-2C4DDF02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DF68EC-8D0D-0191-B087-034D34772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D8BCD6-21AC-BB36-0AEA-F04ED6209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BBCE68-5E3D-4E9A-A19F-D6C177D6EAA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1EBD2D-30B6-1147-2506-0D14A745E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369AE1-96E6-38BC-F191-0128B85EC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835253-127A-407D-95CF-ADFF633FDE2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24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AD83B4B-0179-C88D-5C52-3772864FB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A2AA9D-7865-35C4-1BE9-F3ACC31AD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03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D962948-4BC2-3D72-4AF1-DCE7A9C9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953466-20F2-95A0-A271-E00D8D4ACB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1541BD7-08D1-E5E3-5FEB-745F5FAE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155B0F-CB15-7A91-4766-9A44CBF800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7E65177-7E9D-A3DB-E231-393F8AF85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FE7530-5EAE-7DD1-D82B-E9B69D3434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FBF43DB-14A6-D481-763F-07B3C125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>
                <a:solidFill>
                  <a:srgbClr val="DBB344"/>
                </a:solidFill>
                <a:latin typeface="Barlow Condensed SemiBold" panose="00000706000000000000" pitchFamily="2" charset="0"/>
              </a:rPr>
              <a:t>Bloqueador a base de Ichu</a:t>
            </a:r>
            <a:endParaRPr lang="es-PE" sz="3600" dirty="0">
              <a:solidFill>
                <a:srgbClr val="DBB344"/>
              </a:solidFill>
              <a:latin typeface="Barlow Condensed SemiBold" panose="00000706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C3D96E-C0E7-9982-726E-7E9AF4B68F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25078793-914e-4205-8fb3-588420e8fa12.mp4" descr="25078793-914e-4205-8fb3-588420e8fa12.mp4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2"/>
                  <p14:bmkLst>
                    <p14:bmk name="Marcador 1" time="2602.3167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2D7A50C4-CA9A-DBAA-1BC2-34B47AC0CB4D}"/>
              </a:ext>
            </a:extLst>
          </p:cNvPr>
          <p:cNvSpPr txBox="1">
            <a:spLocks/>
          </p:cNvSpPr>
          <p:nvPr/>
        </p:nvSpPr>
        <p:spPr>
          <a:xfrm>
            <a:off x="11785934" y="6441147"/>
            <a:ext cx="158698" cy="14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38100" algn="l" defTabSz="914400" rtl="0" fontAlgn="auto" latinLnBrk="0" hangingPunct="0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-25" normalizeH="0" baseline="0">
                <a:ln>
                  <a:noFill/>
                </a:ln>
                <a:solidFill>
                  <a:srgbClr val="C69112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s-PE" smtClean="0">
                <a:solidFill>
                  <a:srgbClr val="DBB344"/>
                </a:solidFill>
                <a:latin typeface="Quicksand" panose="00000500000000000000" pitchFamily="2" charset="0"/>
              </a:rPr>
              <a:pPr/>
              <a:t>14</a:t>
            </a:fld>
            <a:endParaRPr lang="es-PE" dirty="0">
              <a:solidFill>
                <a:srgbClr val="DBB344"/>
              </a:solidFill>
              <a:latin typeface="Quicks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22" fill="hold"/>
                                        <p:tgtEl>
                                          <p:spTgt spid="4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0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32082BF-FB27-C44F-FE4A-E1DEDB5F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>
                <a:solidFill>
                  <a:srgbClr val="DBB344"/>
                </a:solidFill>
                <a:latin typeface="Barlow Condensed SemiBold" panose="00000706000000000000" pitchFamily="2" charset="0"/>
                <a:ea typeface="+mn-ea"/>
                <a:cs typeface="+mn-cs"/>
                <a:sym typeface="Calibri"/>
              </a:rPr>
              <a:t>Inmunoglobulinas G de cadena pesada</a:t>
            </a:r>
            <a:endParaRPr lang="es-PE" sz="3600" b="1" dirty="0">
              <a:solidFill>
                <a:srgbClr val="DBB344"/>
              </a:solidFill>
              <a:latin typeface="Barlow Condensed SemiBold" panose="00000706000000000000" pitchFamily="2" charset="0"/>
              <a:ea typeface="+mn-ea"/>
              <a:cs typeface="+mn-cs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3D11DC-9E55-8778-D627-45FF9F32F1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E5BC3D4-BD7B-BE58-7854-E413984DD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>
                <a:solidFill>
                  <a:srgbClr val="466680"/>
                </a:solidFill>
                <a:latin typeface="Barlow Condensed SemiBold" panose="00000706000000000000" pitchFamily="2" charset="0"/>
                <a:ea typeface="+mn-ea"/>
                <a:cs typeface="+mn-cs"/>
                <a:sym typeface="Calibri"/>
              </a:rPr>
              <a:t>COMPRIMIDOS INMUNOLÓGICOS</a:t>
            </a:r>
            <a:endParaRPr lang="es-PE" sz="3600" dirty="0">
              <a:solidFill>
                <a:srgbClr val="466680"/>
              </a:solidFill>
              <a:latin typeface="Barlow Condensed SemiBold" panose="00000706000000000000" pitchFamily="2" charset="0"/>
              <a:ea typeface="+mn-ea"/>
              <a:cs typeface="+mn-cs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C552A4-B6F7-A6E7-4CD6-5818E46908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7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A79068A-83F4-8C3B-729D-E01773DB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30295F-6BC0-D794-3E6D-99356B5BD7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5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IT-INGLES">
            <a:hlinkClick r:id="" action="ppaction://media"/>
            <a:extLst>
              <a:ext uri="{FF2B5EF4-FFF2-40B4-BE49-F238E27FC236}">
                <a16:creationId xmlns:a16="http://schemas.microsoft.com/office/drawing/2014/main" id="{08AC78B3-0CC8-2FB4-777C-DCDC255E45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567"/>
            <a:ext cx="12192000" cy="690113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301D768D-76DF-5D74-418A-823BFAA3F0F6}"/>
              </a:ext>
            </a:extLst>
          </p:cNvPr>
          <p:cNvSpPr txBox="1">
            <a:spLocks/>
          </p:cNvSpPr>
          <p:nvPr/>
        </p:nvSpPr>
        <p:spPr>
          <a:xfrm>
            <a:off x="11785934" y="6441147"/>
            <a:ext cx="158698" cy="14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38100" algn="l" defTabSz="914400" rtl="0" fontAlgn="auto" latinLnBrk="0" hangingPunct="0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-25" normalizeH="0" baseline="0">
                <a:ln>
                  <a:noFill/>
                </a:ln>
                <a:solidFill>
                  <a:srgbClr val="C69112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s-PE" smtClean="0">
                <a:solidFill>
                  <a:srgbClr val="DBB344"/>
                </a:solidFill>
                <a:latin typeface="Quicksand" panose="00000500000000000000" pitchFamily="2" charset="0"/>
              </a:rPr>
              <a:pPr/>
              <a:t>18</a:t>
            </a:fld>
            <a:endParaRPr lang="es-PE" dirty="0">
              <a:solidFill>
                <a:srgbClr val="DBB344"/>
              </a:solidFill>
              <a:latin typeface="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1238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1FD4116-9276-DB1F-8450-16362C0D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>
                <a:latin typeface="Quicksand" panose="00000500000000000000" pitchFamily="2" charset="0"/>
              </a:rPr>
              <a:t>Gracias!!!</a:t>
            </a:r>
            <a:endParaRPr lang="es-PE" dirty="0">
              <a:latin typeface="Quicksand" panose="000005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58DD8D-2506-F06C-19C2-3D11DEC679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CB7FE07-4F2E-108C-A1DF-522D78AE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185420"/>
            <a:r>
              <a:rPr lang="es-PE" sz="4000">
                <a:solidFill>
                  <a:srgbClr val="DBB344"/>
                </a:solidFill>
                <a:latin typeface="Barlow Condensed" panose="00000506000000000000" pitchFamily="2" charset="0"/>
              </a:rPr>
              <a:t>Nota de precaución</a:t>
            </a:r>
            <a:endParaRPr lang="es-PE" sz="4000" spc="-100" dirty="0">
              <a:solidFill>
                <a:srgbClr val="DBB344"/>
              </a:solidFill>
              <a:latin typeface="Barlow Condensed" panose="00000506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00CF22-DAFD-6E54-14B7-71EDF9B7BF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1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F4D1B-F019-85FF-1BB9-F7625761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CAA208-405E-9BEC-4A7C-778C635E00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4CD764B-E516-7D89-9E65-6E9DBC2A3A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219" y="251852"/>
            <a:ext cx="294967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2059B-4A7E-1B1C-5F75-77E7C59F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BAD992-C26A-C9DB-2F20-E82CF70084F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WhatsApp Video 2024-07-31 at 8.54.58 AM">
            <a:hlinkClick r:id="" action="ppaction://media"/>
            <a:extLst>
              <a:ext uri="{FF2B5EF4-FFF2-40B4-BE49-F238E27FC236}">
                <a16:creationId xmlns:a16="http://schemas.microsoft.com/office/drawing/2014/main" id="{001A9FB7-00F9-9AF3-78A0-AA9CAF6F56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7367" y="1626789"/>
            <a:ext cx="4530263" cy="339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Figura"/>
          <p:cNvSpPr/>
          <p:nvPr/>
        </p:nvSpPr>
        <p:spPr>
          <a:xfrm>
            <a:off x="684458" y="1095321"/>
            <a:ext cx="4500598" cy="5572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99"/>
                </a:moveTo>
                <a:lnTo>
                  <a:pt x="0" y="1499"/>
                </a:lnTo>
                <a:cubicBezTo>
                  <a:pt x="0" y="671"/>
                  <a:pt x="831" y="0"/>
                  <a:pt x="1856" y="0"/>
                </a:cubicBezTo>
                <a:lnTo>
                  <a:pt x="19744" y="0"/>
                </a:lnTo>
                <a:lnTo>
                  <a:pt x="19744" y="0"/>
                </a:lnTo>
                <a:cubicBezTo>
                  <a:pt x="20769" y="0"/>
                  <a:pt x="21600" y="671"/>
                  <a:pt x="21600" y="1499"/>
                </a:cubicBezTo>
                <a:lnTo>
                  <a:pt x="21600" y="20101"/>
                </a:lnTo>
                <a:lnTo>
                  <a:pt x="21600" y="20101"/>
                </a:lnTo>
                <a:cubicBezTo>
                  <a:pt x="21600" y="20929"/>
                  <a:pt x="20769" y="21600"/>
                  <a:pt x="19744" y="21600"/>
                </a:cubicBezTo>
                <a:lnTo>
                  <a:pt x="1856" y="21600"/>
                </a:lnTo>
                <a:lnTo>
                  <a:pt x="1856" y="21600"/>
                </a:lnTo>
                <a:cubicBezTo>
                  <a:pt x="831" y="21600"/>
                  <a:pt x="0" y="20929"/>
                  <a:pt x="0" y="20101"/>
                </a:cubicBezTo>
                <a:close/>
              </a:path>
            </a:pathLst>
          </a:custGeom>
          <a:solidFill>
            <a:srgbClr val="EDEDED"/>
          </a:solidFill>
          <a:ln w="12700" cap="flat">
            <a:noFill/>
            <a:miter lim="400000"/>
          </a:ln>
          <a:effectLst/>
        </p:spPr>
        <p:txBody>
          <a:bodyPr wrap="square" lIns="30479" tIns="30479" rIns="30479" bIns="30479" numCol="1" anchor="ctr">
            <a:noAutofit/>
          </a:bodyPr>
          <a:lstStyle/>
          <a:p>
            <a:pPr defTabSz="1088502">
              <a:defRPr sz="2000">
                <a:solidFill>
                  <a:srgbClr val="1C1C1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62" name="Figura"/>
          <p:cNvSpPr/>
          <p:nvPr/>
        </p:nvSpPr>
        <p:spPr>
          <a:xfrm>
            <a:off x="6908177" y="1078242"/>
            <a:ext cx="3774378" cy="5626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29"/>
                </a:moveTo>
                <a:lnTo>
                  <a:pt x="0" y="1229"/>
                </a:lnTo>
                <a:cubicBezTo>
                  <a:pt x="0" y="550"/>
                  <a:pt x="831" y="0"/>
                  <a:pt x="1856" y="0"/>
                </a:cubicBezTo>
                <a:lnTo>
                  <a:pt x="19744" y="0"/>
                </a:lnTo>
                <a:lnTo>
                  <a:pt x="19744" y="0"/>
                </a:lnTo>
                <a:cubicBezTo>
                  <a:pt x="20769" y="0"/>
                  <a:pt x="21600" y="550"/>
                  <a:pt x="21600" y="1229"/>
                </a:cubicBezTo>
                <a:lnTo>
                  <a:pt x="21600" y="20371"/>
                </a:lnTo>
                <a:lnTo>
                  <a:pt x="21600" y="20371"/>
                </a:lnTo>
                <a:cubicBezTo>
                  <a:pt x="21600" y="21050"/>
                  <a:pt x="20769" y="21600"/>
                  <a:pt x="19744" y="21600"/>
                </a:cubicBezTo>
                <a:lnTo>
                  <a:pt x="1856" y="21600"/>
                </a:lnTo>
                <a:lnTo>
                  <a:pt x="1856" y="21600"/>
                </a:lnTo>
                <a:cubicBezTo>
                  <a:pt x="831" y="21600"/>
                  <a:pt x="0" y="21050"/>
                  <a:pt x="0" y="20371"/>
                </a:cubicBezTo>
                <a:close/>
              </a:path>
            </a:pathLst>
          </a:custGeom>
          <a:solidFill>
            <a:srgbClr val="EDEDED"/>
          </a:solidFill>
          <a:ln w="12700" cap="flat">
            <a:noFill/>
            <a:miter lim="400000"/>
          </a:ln>
          <a:effectLst/>
        </p:spPr>
        <p:txBody>
          <a:bodyPr wrap="square" lIns="30479" tIns="30479" rIns="30479" bIns="30479" numCol="1" anchor="ctr">
            <a:noAutofit/>
          </a:bodyPr>
          <a:lstStyle/>
          <a:p>
            <a:pPr defTabSz="1088502">
              <a:defRPr sz="2000">
                <a:solidFill>
                  <a:srgbClr val="1C1C1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791082-862F-E66A-4D0F-2F98C78B7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121" y="1095321"/>
            <a:ext cx="3724275" cy="5600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7" y="0"/>
                </a:moveTo>
                <a:cubicBezTo>
                  <a:pt x="832" y="0"/>
                  <a:pt x="0" y="672"/>
                  <a:pt x="0" y="1500"/>
                </a:cubicBezTo>
                <a:lnTo>
                  <a:pt x="0" y="20102"/>
                </a:lnTo>
                <a:cubicBezTo>
                  <a:pt x="0" y="20930"/>
                  <a:pt x="832" y="21600"/>
                  <a:pt x="1857" y="21600"/>
                </a:cubicBezTo>
                <a:lnTo>
                  <a:pt x="19745" y="21600"/>
                </a:lnTo>
                <a:cubicBezTo>
                  <a:pt x="20770" y="21600"/>
                  <a:pt x="21600" y="20930"/>
                  <a:pt x="21600" y="20102"/>
                </a:cubicBezTo>
                <a:lnTo>
                  <a:pt x="21600" y="1500"/>
                </a:lnTo>
                <a:cubicBezTo>
                  <a:pt x="21600" y="672"/>
                  <a:pt x="20770" y="0"/>
                  <a:pt x="19745" y="0"/>
                </a:cubicBezTo>
                <a:lnTo>
                  <a:pt x="1857" y="0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360" name="Text Box 693"/>
          <p:cNvSpPr txBox="1"/>
          <p:nvPr/>
        </p:nvSpPr>
        <p:spPr>
          <a:xfrm>
            <a:off x="7928016" y="796626"/>
            <a:ext cx="2143141" cy="281616"/>
          </a:xfrm>
          <a:prstGeom prst="rect">
            <a:avLst/>
          </a:prstGeom>
          <a:ln w="12700">
            <a:miter lim="400000"/>
          </a:ln>
          <a:effectLst>
            <a:outerShdw blurRad="25400" dist="254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just" defTabSz="914073">
              <a:lnSpc>
                <a:spcPct val="75000"/>
              </a:lnSpc>
              <a:defRPr sz="2400" b="1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Quicksand" panose="00000500000000000000" pitchFamily="2" charset="0"/>
              </a:rPr>
              <a:t>PROVINCIAS</a:t>
            </a:r>
          </a:p>
        </p:txBody>
      </p:sp>
      <p:sp>
        <p:nvSpPr>
          <p:cNvPr id="361" name="Text Box 693"/>
          <p:cNvSpPr txBox="1"/>
          <p:nvPr/>
        </p:nvSpPr>
        <p:spPr>
          <a:xfrm>
            <a:off x="2596396" y="241681"/>
            <a:ext cx="8572562" cy="461665"/>
          </a:xfrm>
          <a:prstGeom prst="rect">
            <a:avLst/>
          </a:prstGeom>
          <a:ln w="12700">
            <a:miter lim="400000"/>
          </a:ln>
          <a:effectLst>
            <a:outerShdw blurRad="25400" dist="254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just" defTabSz="914073">
              <a:lnSpc>
                <a:spcPct val="75000"/>
              </a:lnSpc>
              <a:defRPr sz="3000" b="1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000" b="0" dirty="0">
                <a:solidFill>
                  <a:srgbClr val="221F1F"/>
                </a:solidFill>
                <a:latin typeface="Barlow" panose="00000500000000000000" pitchFamily="2" charset="0"/>
              </a:rPr>
              <a:t>UBICACIÓN DEL PROYECTO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FEC876D-D8FB-4B2D-554A-D69E3DBAAEF5}"/>
              </a:ext>
            </a:extLst>
          </p:cNvPr>
          <p:cNvGrpSpPr/>
          <p:nvPr/>
        </p:nvGrpSpPr>
        <p:grpSpPr>
          <a:xfrm>
            <a:off x="704505" y="1106316"/>
            <a:ext cx="4462445" cy="5541069"/>
            <a:chOff x="722611" y="1106316"/>
            <a:chExt cx="4401649" cy="5541069"/>
          </a:xfrm>
        </p:grpSpPr>
        <p:pic>
          <p:nvPicPr>
            <p:cNvPr id="368" name="image17.jpeg" descr="image17.jpeg"/>
            <p:cNvPicPr>
              <a:picLocks noChangeAspect="1"/>
            </p:cNvPicPr>
            <p:nvPr/>
          </p:nvPicPr>
          <p:blipFill rotWithShape="1">
            <a:blip r:embed="rId3"/>
            <a:srcRect l="5500" t="5757" r="-1" b="3550"/>
            <a:stretch/>
          </p:blipFill>
          <p:spPr>
            <a:xfrm>
              <a:off x="722611" y="1106316"/>
              <a:ext cx="4401649" cy="5541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" y="0"/>
                  </a:moveTo>
                  <a:cubicBezTo>
                    <a:pt x="832" y="0"/>
                    <a:pt x="0" y="672"/>
                    <a:pt x="0" y="1500"/>
                  </a:cubicBezTo>
                  <a:lnTo>
                    <a:pt x="0" y="20102"/>
                  </a:lnTo>
                  <a:cubicBezTo>
                    <a:pt x="0" y="20930"/>
                    <a:pt x="832" y="21600"/>
                    <a:pt x="1857" y="21600"/>
                  </a:cubicBezTo>
                  <a:lnTo>
                    <a:pt x="19745" y="21600"/>
                  </a:lnTo>
                  <a:cubicBezTo>
                    <a:pt x="20770" y="21600"/>
                    <a:pt x="21600" y="20930"/>
                    <a:pt x="21600" y="20102"/>
                  </a:cubicBezTo>
                  <a:lnTo>
                    <a:pt x="21600" y="1500"/>
                  </a:lnTo>
                  <a:cubicBezTo>
                    <a:pt x="21600" y="672"/>
                    <a:pt x="20770" y="0"/>
                    <a:pt x="19745" y="0"/>
                  </a:cubicBezTo>
                  <a:lnTo>
                    <a:pt x="185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375" name="27 Forma libre"/>
            <p:cNvGrpSpPr/>
            <p:nvPr/>
          </p:nvGrpSpPr>
          <p:grpSpPr>
            <a:xfrm>
              <a:off x="787387" y="3814063"/>
              <a:ext cx="1185593" cy="1266828"/>
              <a:chOff x="-1" y="-27159"/>
              <a:chExt cx="1185591" cy="1266826"/>
            </a:xfrm>
          </p:grpSpPr>
          <p:sp>
            <p:nvSpPr>
              <p:cNvPr id="373" name="Figura"/>
              <p:cNvSpPr/>
              <p:nvPr/>
            </p:nvSpPr>
            <p:spPr>
              <a:xfrm>
                <a:off x="-1" y="-27159"/>
                <a:ext cx="1185591" cy="1266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extrusionOk="0">
                    <a:moveTo>
                      <a:pt x="10309" y="21519"/>
                    </a:moveTo>
                    <a:cubicBezTo>
                      <a:pt x="10653" y="21546"/>
                      <a:pt x="11058" y="21493"/>
                      <a:pt x="11427" y="21438"/>
                    </a:cubicBezTo>
                    <a:cubicBezTo>
                      <a:pt x="11606" y="21411"/>
                      <a:pt x="11771" y="21329"/>
                      <a:pt x="11943" y="21275"/>
                    </a:cubicBezTo>
                    <a:cubicBezTo>
                      <a:pt x="12028" y="21248"/>
                      <a:pt x="12125" y="21241"/>
                      <a:pt x="12200" y="21194"/>
                    </a:cubicBezTo>
                    <a:cubicBezTo>
                      <a:pt x="12286" y="21140"/>
                      <a:pt x="12364" y="21071"/>
                      <a:pt x="12458" y="21032"/>
                    </a:cubicBezTo>
                    <a:cubicBezTo>
                      <a:pt x="12458" y="21032"/>
                      <a:pt x="13103" y="20829"/>
                      <a:pt x="13232" y="20788"/>
                    </a:cubicBezTo>
                    <a:cubicBezTo>
                      <a:pt x="13318" y="20761"/>
                      <a:pt x="13414" y="20754"/>
                      <a:pt x="13490" y="20707"/>
                    </a:cubicBezTo>
                    <a:lnTo>
                      <a:pt x="13748" y="20544"/>
                    </a:lnTo>
                    <a:cubicBezTo>
                      <a:pt x="13862" y="20383"/>
                      <a:pt x="13982" y="20259"/>
                      <a:pt x="14005" y="20057"/>
                    </a:cubicBezTo>
                    <a:cubicBezTo>
                      <a:pt x="14053" y="19653"/>
                      <a:pt x="14044" y="19244"/>
                      <a:pt x="14091" y="18839"/>
                    </a:cubicBezTo>
                    <a:cubicBezTo>
                      <a:pt x="14101" y="18754"/>
                      <a:pt x="14113" y="18656"/>
                      <a:pt x="14177" y="18595"/>
                    </a:cubicBezTo>
                    <a:cubicBezTo>
                      <a:pt x="14241" y="18535"/>
                      <a:pt x="14349" y="18541"/>
                      <a:pt x="14435" y="18514"/>
                    </a:cubicBezTo>
                    <a:cubicBezTo>
                      <a:pt x="14492" y="18433"/>
                      <a:pt x="14590" y="18367"/>
                      <a:pt x="14607" y="18271"/>
                    </a:cubicBezTo>
                    <a:cubicBezTo>
                      <a:pt x="14634" y="18118"/>
                      <a:pt x="14405" y="17889"/>
                      <a:pt x="14349" y="17783"/>
                    </a:cubicBezTo>
                    <a:cubicBezTo>
                      <a:pt x="13993" y="17111"/>
                      <a:pt x="14584" y="17994"/>
                      <a:pt x="14091" y="17296"/>
                    </a:cubicBezTo>
                    <a:cubicBezTo>
                      <a:pt x="14051" y="16950"/>
                      <a:pt x="13839" y="16578"/>
                      <a:pt x="14177" y="16322"/>
                    </a:cubicBezTo>
                    <a:cubicBezTo>
                      <a:pt x="14248" y="16268"/>
                      <a:pt x="14349" y="16268"/>
                      <a:pt x="14435" y="16241"/>
                    </a:cubicBezTo>
                    <a:cubicBezTo>
                      <a:pt x="14521" y="16186"/>
                      <a:pt x="14601" y="16122"/>
                      <a:pt x="14693" y="16078"/>
                    </a:cubicBezTo>
                    <a:cubicBezTo>
                      <a:pt x="14774" y="16040"/>
                      <a:pt x="14887" y="16058"/>
                      <a:pt x="14951" y="15997"/>
                    </a:cubicBezTo>
                    <a:cubicBezTo>
                      <a:pt x="15015" y="15936"/>
                      <a:pt x="15015" y="15836"/>
                      <a:pt x="15037" y="15753"/>
                    </a:cubicBezTo>
                    <a:cubicBezTo>
                      <a:pt x="15072" y="15619"/>
                      <a:pt x="15050" y="15467"/>
                      <a:pt x="15123" y="15347"/>
                    </a:cubicBezTo>
                    <a:cubicBezTo>
                      <a:pt x="15181" y="15251"/>
                      <a:pt x="15524" y="15117"/>
                      <a:pt x="15639" y="15104"/>
                    </a:cubicBezTo>
                    <a:cubicBezTo>
                      <a:pt x="16038" y="15059"/>
                      <a:pt x="16441" y="15050"/>
                      <a:pt x="16842" y="15023"/>
                    </a:cubicBezTo>
                    <a:cubicBezTo>
                      <a:pt x="16956" y="14860"/>
                      <a:pt x="17120" y="14720"/>
                      <a:pt x="17186" y="14535"/>
                    </a:cubicBezTo>
                    <a:cubicBezTo>
                      <a:pt x="17214" y="14454"/>
                      <a:pt x="17215" y="14359"/>
                      <a:pt x="17272" y="14292"/>
                    </a:cubicBezTo>
                    <a:cubicBezTo>
                      <a:pt x="17393" y="14149"/>
                      <a:pt x="17617" y="14102"/>
                      <a:pt x="17787" y="14048"/>
                    </a:cubicBezTo>
                    <a:cubicBezTo>
                      <a:pt x="18280" y="13350"/>
                      <a:pt x="17624" y="14172"/>
                      <a:pt x="18217" y="13723"/>
                    </a:cubicBezTo>
                    <a:cubicBezTo>
                      <a:pt x="18422" y="13568"/>
                      <a:pt x="18371" y="13432"/>
                      <a:pt x="18475" y="13236"/>
                    </a:cubicBezTo>
                    <a:cubicBezTo>
                      <a:pt x="18521" y="13149"/>
                      <a:pt x="18590" y="13074"/>
                      <a:pt x="18647" y="12992"/>
                    </a:cubicBezTo>
                    <a:cubicBezTo>
                      <a:pt x="18676" y="12911"/>
                      <a:pt x="18711" y="12832"/>
                      <a:pt x="18733" y="12749"/>
                    </a:cubicBezTo>
                    <a:cubicBezTo>
                      <a:pt x="18768" y="12615"/>
                      <a:pt x="18738" y="12458"/>
                      <a:pt x="18819" y="12343"/>
                    </a:cubicBezTo>
                    <a:cubicBezTo>
                      <a:pt x="18869" y="12272"/>
                      <a:pt x="18988" y="12280"/>
                      <a:pt x="19077" y="12262"/>
                    </a:cubicBezTo>
                    <a:cubicBezTo>
                      <a:pt x="19247" y="12226"/>
                      <a:pt x="19420" y="12208"/>
                      <a:pt x="19592" y="12180"/>
                    </a:cubicBezTo>
                    <a:cubicBezTo>
                      <a:pt x="19707" y="12018"/>
                      <a:pt x="20002" y="11878"/>
                      <a:pt x="19936" y="11693"/>
                    </a:cubicBezTo>
                    <a:cubicBezTo>
                      <a:pt x="19908" y="11612"/>
                      <a:pt x="19762" y="11468"/>
                      <a:pt x="19850" y="11450"/>
                    </a:cubicBezTo>
                    <a:cubicBezTo>
                      <a:pt x="20131" y="11391"/>
                      <a:pt x="20423" y="11504"/>
                      <a:pt x="20710" y="11531"/>
                    </a:cubicBezTo>
                    <a:cubicBezTo>
                      <a:pt x="20767" y="11693"/>
                      <a:pt x="20767" y="11964"/>
                      <a:pt x="21054" y="11693"/>
                    </a:cubicBezTo>
                    <a:cubicBezTo>
                      <a:pt x="21118" y="11633"/>
                      <a:pt x="21118" y="11533"/>
                      <a:pt x="21140" y="11450"/>
                    </a:cubicBezTo>
                    <a:cubicBezTo>
                      <a:pt x="21175" y="11316"/>
                      <a:pt x="21187" y="11177"/>
                      <a:pt x="21225" y="11044"/>
                    </a:cubicBezTo>
                    <a:cubicBezTo>
                      <a:pt x="21273" y="10878"/>
                      <a:pt x="21397" y="10556"/>
                      <a:pt x="21397" y="10556"/>
                    </a:cubicBezTo>
                    <a:cubicBezTo>
                      <a:pt x="21168" y="9907"/>
                      <a:pt x="21512" y="10665"/>
                      <a:pt x="21054" y="10232"/>
                    </a:cubicBezTo>
                    <a:cubicBezTo>
                      <a:pt x="20989" y="10171"/>
                      <a:pt x="21049" y="10026"/>
                      <a:pt x="20968" y="9988"/>
                    </a:cubicBezTo>
                    <a:cubicBezTo>
                      <a:pt x="20786" y="9902"/>
                      <a:pt x="20566" y="9934"/>
                      <a:pt x="20366" y="9907"/>
                    </a:cubicBezTo>
                    <a:cubicBezTo>
                      <a:pt x="20280" y="9880"/>
                      <a:pt x="20179" y="9879"/>
                      <a:pt x="20108" y="9826"/>
                    </a:cubicBezTo>
                    <a:cubicBezTo>
                      <a:pt x="20027" y="9765"/>
                      <a:pt x="19978" y="9671"/>
                      <a:pt x="19936" y="9582"/>
                    </a:cubicBezTo>
                    <a:cubicBezTo>
                      <a:pt x="19749" y="9184"/>
                      <a:pt x="19794" y="9133"/>
                      <a:pt x="19678" y="8770"/>
                    </a:cubicBezTo>
                    <a:cubicBezTo>
                      <a:pt x="19626" y="8606"/>
                      <a:pt x="19657" y="8378"/>
                      <a:pt x="19506" y="8283"/>
                    </a:cubicBezTo>
                    <a:lnTo>
                      <a:pt x="18991" y="7958"/>
                    </a:lnTo>
                    <a:cubicBezTo>
                      <a:pt x="18962" y="7877"/>
                      <a:pt x="18905" y="7800"/>
                      <a:pt x="18905" y="7714"/>
                    </a:cubicBezTo>
                    <a:cubicBezTo>
                      <a:pt x="18905" y="7255"/>
                      <a:pt x="18956" y="7164"/>
                      <a:pt x="19077" y="6821"/>
                    </a:cubicBezTo>
                    <a:cubicBezTo>
                      <a:pt x="18872" y="6241"/>
                      <a:pt x="19056" y="6429"/>
                      <a:pt x="18647" y="6171"/>
                    </a:cubicBezTo>
                    <a:cubicBezTo>
                      <a:pt x="18453" y="5623"/>
                      <a:pt x="18722" y="6217"/>
                      <a:pt x="18303" y="5765"/>
                    </a:cubicBezTo>
                    <a:cubicBezTo>
                      <a:pt x="18167" y="5619"/>
                      <a:pt x="17959" y="5278"/>
                      <a:pt x="17959" y="5278"/>
                    </a:cubicBezTo>
                    <a:cubicBezTo>
                      <a:pt x="17812" y="4721"/>
                      <a:pt x="17962" y="4671"/>
                      <a:pt x="17529" y="4466"/>
                    </a:cubicBezTo>
                    <a:cubicBezTo>
                      <a:pt x="17448" y="4428"/>
                      <a:pt x="17358" y="4412"/>
                      <a:pt x="17272" y="4385"/>
                    </a:cubicBezTo>
                    <a:cubicBezTo>
                      <a:pt x="17186" y="4331"/>
                      <a:pt x="17087" y="4292"/>
                      <a:pt x="17014" y="4223"/>
                    </a:cubicBezTo>
                    <a:cubicBezTo>
                      <a:pt x="16941" y="4154"/>
                      <a:pt x="16928" y="4033"/>
                      <a:pt x="16842" y="3979"/>
                    </a:cubicBezTo>
                    <a:cubicBezTo>
                      <a:pt x="16744" y="3917"/>
                      <a:pt x="16615" y="3914"/>
                      <a:pt x="16498" y="3898"/>
                    </a:cubicBezTo>
                    <a:cubicBezTo>
                      <a:pt x="16213" y="3859"/>
                      <a:pt x="15925" y="3844"/>
                      <a:pt x="15639" y="3817"/>
                    </a:cubicBezTo>
                    <a:cubicBezTo>
                      <a:pt x="15061" y="3635"/>
                      <a:pt x="15202" y="3595"/>
                      <a:pt x="14607" y="3735"/>
                    </a:cubicBezTo>
                    <a:cubicBezTo>
                      <a:pt x="14431" y="3777"/>
                      <a:pt x="14091" y="3898"/>
                      <a:pt x="14091" y="3898"/>
                    </a:cubicBezTo>
                    <a:cubicBezTo>
                      <a:pt x="13977" y="3871"/>
                      <a:pt x="13810" y="3911"/>
                      <a:pt x="13748" y="3817"/>
                    </a:cubicBezTo>
                    <a:cubicBezTo>
                      <a:pt x="13640" y="3654"/>
                      <a:pt x="13707" y="3435"/>
                      <a:pt x="13662" y="3248"/>
                    </a:cubicBezTo>
                    <a:cubicBezTo>
                      <a:pt x="13621" y="3081"/>
                      <a:pt x="13590" y="2903"/>
                      <a:pt x="13490" y="2761"/>
                    </a:cubicBezTo>
                    <a:lnTo>
                      <a:pt x="13146" y="2274"/>
                    </a:lnTo>
                    <a:lnTo>
                      <a:pt x="12974" y="2030"/>
                    </a:lnTo>
                    <a:cubicBezTo>
                      <a:pt x="13003" y="1868"/>
                      <a:pt x="13022" y="1704"/>
                      <a:pt x="13060" y="1543"/>
                    </a:cubicBezTo>
                    <a:cubicBezTo>
                      <a:pt x="13102" y="1366"/>
                      <a:pt x="13247" y="1233"/>
                      <a:pt x="13060" y="1056"/>
                    </a:cubicBezTo>
                    <a:cubicBezTo>
                      <a:pt x="12996" y="995"/>
                      <a:pt x="12888" y="1001"/>
                      <a:pt x="12802" y="974"/>
                    </a:cubicBezTo>
                    <a:cubicBezTo>
                      <a:pt x="12773" y="893"/>
                      <a:pt x="12790" y="781"/>
                      <a:pt x="12716" y="731"/>
                    </a:cubicBezTo>
                    <a:cubicBezTo>
                      <a:pt x="12569" y="631"/>
                      <a:pt x="12200" y="568"/>
                      <a:pt x="12200" y="568"/>
                    </a:cubicBezTo>
                    <a:cubicBezTo>
                      <a:pt x="11866" y="1042"/>
                      <a:pt x="12240" y="631"/>
                      <a:pt x="11685" y="893"/>
                    </a:cubicBezTo>
                    <a:cubicBezTo>
                      <a:pt x="11500" y="981"/>
                      <a:pt x="11169" y="1218"/>
                      <a:pt x="11169" y="1218"/>
                    </a:cubicBezTo>
                    <a:cubicBezTo>
                      <a:pt x="10940" y="1191"/>
                      <a:pt x="10664" y="1271"/>
                      <a:pt x="10481" y="1137"/>
                    </a:cubicBezTo>
                    <a:cubicBezTo>
                      <a:pt x="10344" y="1036"/>
                      <a:pt x="10482" y="793"/>
                      <a:pt x="10395" y="650"/>
                    </a:cubicBezTo>
                    <a:cubicBezTo>
                      <a:pt x="10350" y="575"/>
                      <a:pt x="10223" y="595"/>
                      <a:pt x="10138" y="568"/>
                    </a:cubicBezTo>
                    <a:cubicBezTo>
                      <a:pt x="9743" y="10"/>
                      <a:pt x="9990" y="143"/>
                      <a:pt x="9536" y="0"/>
                    </a:cubicBezTo>
                    <a:cubicBezTo>
                      <a:pt x="9366" y="53"/>
                      <a:pt x="9141" y="100"/>
                      <a:pt x="9020" y="244"/>
                    </a:cubicBezTo>
                    <a:cubicBezTo>
                      <a:pt x="8964" y="310"/>
                      <a:pt x="9008" y="437"/>
                      <a:pt x="8934" y="487"/>
                    </a:cubicBezTo>
                    <a:cubicBezTo>
                      <a:pt x="8787" y="587"/>
                      <a:pt x="8418" y="650"/>
                      <a:pt x="8418" y="650"/>
                    </a:cubicBezTo>
                    <a:cubicBezTo>
                      <a:pt x="8465" y="782"/>
                      <a:pt x="8536" y="1054"/>
                      <a:pt x="8676" y="1137"/>
                    </a:cubicBezTo>
                    <a:cubicBezTo>
                      <a:pt x="8830" y="1228"/>
                      <a:pt x="9192" y="1299"/>
                      <a:pt x="9192" y="1299"/>
                    </a:cubicBezTo>
                    <a:lnTo>
                      <a:pt x="9450" y="2030"/>
                    </a:lnTo>
                    <a:cubicBezTo>
                      <a:pt x="9479" y="2111"/>
                      <a:pt x="9486" y="2202"/>
                      <a:pt x="9536" y="2274"/>
                    </a:cubicBezTo>
                    <a:lnTo>
                      <a:pt x="9708" y="2517"/>
                    </a:lnTo>
                    <a:cubicBezTo>
                      <a:pt x="9736" y="2598"/>
                      <a:pt x="9772" y="2678"/>
                      <a:pt x="9794" y="2761"/>
                    </a:cubicBezTo>
                    <a:cubicBezTo>
                      <a:pt x="9829" y="2895"/>
                      <a:pt x="9828" y="3038"/>
                      <a:pt x="9880" y="3167"/>
                    </a:cubicBezTo>
                    <a:cubicBezTo>
                      <a:pt x="9916" y="3258"/>
                      <a:pt x="9994" y="3329"/>
                      <a:pt x="10052" y="3411"/>
                    </a:cubicBezTo>
                    <a:cubicBezTo>
                      <a:pt x="10287" y="4077"/>
                      <a:pt x="9932" y="3018"/>
                      <a:pt x="10223" y="4304"/>
                    </a:cubicBezTo>
                    <a:cubicBezTo>
                      <a:pt x="10261" y="4471"/>
                      <a:pt x="10395" y="4791"/>
                      <a:pt x="10395" y="4791"/>
                    </a:cubicBezTo>
                    <a:cubicBezTo>
                      <a:pt x="10366" y="5015"/>
                      <a:pt x="10356" y="5434"/>
                      <a:pt x="10223" y="5684"/>
                    </a:cubicBezTo>
                    <a:cubicBezTo>
                      <a:pt x="10177" y="5771"/>
                      <a:pt x="10094" y="5839"/>
                      <a:pt x="10052" y="5928"/>
                    </a:cubicBezTo>
                    <a:cubicBezTo>
                      <a:pt x="9978" y="6084"/>
                      <a:pt x="9937" y="6253"/>
                      <a:pt x="9880" y="6415"/>
                    </a:cubicBezTo>
                    <a:lnTo>
                      <a:pt x="9794" y="6659"/>
                    </a:lnTo>
                    <a:cubicBezTo>
                      <a:pt x="9708" y="6632"/>
                      <a:pt x="9600" y="6638"/>
                      <a:pt x="9536" y="6577"/>
                    </a:cubicBezTo>
                    <a:cubicBezTo>
                      <a:pt x="9472" y="6517"/>
                      <a:pt x="9490" y="6410"/>
                      <a:pt x="9450" y="6334"/>
                    </a:cubicBezTo>
                    <a:cubicBezTo>
                      <a:pt x="9294" y="6040"/>
                      <a:pt x="9318" y="6103"/>
                      <a:pt x="9020" y="6009"/>
                    </a:cubicBezTo>
                    <a:cubicBezTo>
                      <a:pt x="8934" y="5955"/>
                      <a:pt x="8857" y="5885"/>
                      <a:pt x="8762" y="5847"/>
                    </a:cubicBezTo>
                    <a:cubicBezTo>
                      <a:pt x="8654" y="5803"/>
                      <a:pt x="8532" y="5796"/>
                      <a:pt x="8418" y="5765"/>
                    </a:cubicBezTo>
                    <a:cubicBezTo>
                      <a:pt x="8331" y="5742"/>
                      <a:pt x="8249" y="5703"/>
                      <a:pt x="8161" y="5684"/>
                    </a:cubicBezTo>
                    <a:cubicBezTo>
                      <a:pt x="7990" y="5648"/>
                      <a:pt x="7816" y="5635"/>
                      <a:pt x="7645" y="5603"/>
                    </a:cubicBezTo>
                    <a:cubicBezTo>
                      <a:pt x="7529" y="5581"/>
                      <a:pt x="7417" y="5544"/>
                      <a:pt x="7301" y="5522"/>
                    </a:cubicBezTo>
                    <a:cubicBezTo>
                      <a:pt x="6545" y="5379"/>
                      <a:pt x="7029" y="5517"/>
                      <a:pt x="6528" y="5359"/>
                    </a:cubicBezTo>
                    <a:cubicBezTo>
                      <a:pt x="6442" y="5386"/>
                      <a:pt x="6358" y="5420"/>
                      <a:pt x="6270" y="5441"/>
                    </a:cubicBezTo>
                    <a:cubicBezTo>
                      <a:pt x="5525" y="5616"/>
                      <a:pt x="5012" y="5561"/>
                      <a:pt x="4121" y="5603"/>
                    </a:cubicBezTo>
                    <a:cubicBezTo>
                      <a:pt x="3345" y="5786"/>
                      <a:pt x="3657" y="5695"/>
                      <a:pt x="3175" y="5847"/>
                    </a:cubicBezTo>
                    <a:cubicBezTo>
                      <a:pt x="3089" y="5820"/>
                      <a:pt x="3005" y="5789"/>
                      <a:pt x="2917" y="5765"/>
                    </a:cubicBezTo>
                    <a:cubicBezTo>
                      <a:pt x="2804" y="5735"/>
                      <a:pt x="2687" y="5716"/>
                      <a:pt x="2574" y="5684"/>
                    </a:cubicBezTo>
                    <a:cubicBezTo>
                      <a:pt x="2400" y="5635"/>
                      <a:pt x="2058" y="5522"/>
                      <a:pt x="2058" y="5522"/>
                    </a:cubicBezTo>
                    <a:cubicBezTo>
                      <a:pt x="1744" y="5077"/>
                      <a:pt x="1958" y="5456"/>
                      <a:pt x="1800" y="4710"/>
                    </a:cubicBezTo>
                    <a:cubicBezTo>
                      <a:pt x="1782" y="4626"/>
                      <a:pt x="1788" y="4516"/>
                      <a:pt x="1714" y="4466"/>
                    </a:cubicBezTo>
                    <a:cubicBezTo>
                      <a:pt x="1567" y="4367"/>
                      <a:pt x="1198" y="4304"/>
                      <a:pt x="1198" y="4304"/>
                    </a:cubicBezTo>
                    <a:cubicBezTo>
                      <a:pt x="1112" y="4331"/>
                      <a:pt x="1011" y="4331"/>
                      <a:pt x="941" y="4385"/>
                    </a:cubicBezTo>
                    <a:cubicBezTo>
                      <a:pt x="735" y="4540"/>
                      <a:pt x="787" y="4676"/>
                      <a:pt x="683" y="4872"/>
                    </a:cubicBezTo>
                    <a:cubicBezTo>
                      <a:pt x="636" y="4959"/>
                      <a:pt x="584" y="5047"/>
                      <a:pt x="511" y="5116"/>
                    </a:cubicBezTo>
                    <a:cubicBezTo>
                      <a:pt x="438" y="5185"/>
                      <a:pt x="339" y="5224"/>
                      <a:pt x="253" y="5278"/>
                    </a:cubicBezTo>
                    <a:cubicBezTo>
                      <a:pt x="-88" y="5761"/>
                      <a:pt x="-81" y="5632"/>
                      <a:pt x="253" y="6577"/>
                    </a:cubicBezTo>
                    <a:cubicBezTo>
                      <a:pt x="295" y="6695"/>
                      <a:pt x="669" y="6790"/>
                      <a:pt x="769" y="6821"/>
                    </a:cubicBezTo>
                    <a:cubicBezTo>
                      <a:pt x="969" y="7389"/>
                      <a:pt x="769" y="7254"/>
                      <a:pt x="1198" y="7389"/>
                    </a:cubicBezTo>
                    <a:cubicBezTo>
                      <a:pt x="1977" y="7880"/>
                      <a:pt x="1508" y="7697"/>
                      <a:pt x="2660" y="7795"/>
                    </a:cubicBezTo>
                    <a:cubicBezTo>
                      <a:pt x="2920" y="8535"/>
                      <a:pt x="2520" y="7367"/>
                      <a:pt x="2832" y="8445"/>
                    </a:cubicBezTo>
                    <a:cubicBezTo>
                      <a:pt x="2879" y="8610"/>
                      <a:pt x="3003" y="8932"/>
                      <a:pt x="3003" y="8932"/>
                    </a:cubicBezTo>
                    <a:cubicBezTo>
                      <a:pt x="3214" y="10325"/>
                      <a:pt x="2975" y="8988"/>
                      <a:pt x="3175" y="9744"/>
                    </a:cubicBezTo>
                    <a:cubicBezTo>
                      <a:pt x="3211" y="9878"/>
                      <a:pt x="3189" y="10031"/>
                      <a:pt x="3261" y="10150"/>
                    </a:cubicBezTo>
                    <a:cubicBezTo>
                      <a:pt x="3340" y="10280"/>
                      <a:pt x="3645" y="10352"/>
                      <a:pt x="3777" y="10394"/>
                    </a:cubicBezTo>
                    <a:lnTo>
                      <a:pt x="3949" y="10881"/>
                    </a:lnTo>
                    <a:lnTo>
                      <a:pt x="4035" y="11125"/>
                    </a:lnTo>
                    <a:cubicBezTo>
                      <a:pt x="3976" y="11404"/>
                      <a:pt x="3944" y="11588"/>
                      <a:pt x="3863" y="11856"/>
                    </a:cubicBezTo>
                    <a:cubicBezTo>
                      <a:pt x="3838" y="11938"/>
                      <a:pt x="3841" y="12039"/>
                      <a:pt x="3777" y="12099"/>
                    </a:cubicBezTo>
                    <a:cubicBezTo>
                      <a:pt x="3713" y="12160"/>
                      <a:pt x="3605" y="12153"/>
                      <a:pt x="3519" y="12180"/>
                    </a:cubicBezTo>
                    <a:cubicBezTo>
                      <a:pt x="3326" y="12729"/>
                      <a:pt x="3594" y="12134"/>
                      <a:pt x="3175" y="12586"/>
                    </a:cubicBezTo>
                    <a:cubicBezTo>
                      <a:pt x="2473" y="13344"/>
                      <a:pt x="3154" y="12871"/>
                      <a:pt x="2574" y="13236"/>
                    </a:cubicBezTo>
                    <a:cubicBezTo>
                      <a:pt x="2545" y="13317"/>
                      <a:pt x="2510" y="13397"/>
                      <a:pt x="2488" y="13480"/>
                    </a:cubicBezTo>
                    <a:cubicBezTo>
                      <a:pt x="2406" y="13790"/>
                      <a:pt x="2466" y="13907"/>
                      <a:pt x="2230" y="14129"/>
                    </a:cubicBezTo>
                    <a:cubicBezTo>
                      <a:pt x="2157" y="14198"/>
                      <a:pt x="2058" y="14238"/>
                      <a:pt x="1972" y="14292"/>
                    </a:cubicBezTo>
                    <a:cubicBezTo>
                      <a:pt x="2001" y="14427"/>
                      <a:pt x="2007" y="14569"/>
                      <a:pt x="2058" y="14698"/>
                    </a:cubicBezTo>
                    <a:cubicBezTo>
                      <a:pt x="2094" y="14789"/>
                      <a:pt x="2217" y="14845"/>
                      <a:pt x="2230" y="14941"/>
                    </a:cubicBezTo>
                    <a:cubicBezTo>
                      <a:pt x="2280" y="15317"/>
                      <a:pt x="2115" y="15321"/>
                      <a:pt x="1972" y="15591"/>
                    </a:cubicBezTo>
                    <a:cubicBezTo>
                      <a:pt x="1903" y="15721"/>
                      <a:pt x="1837" y="16038"/>
                      <a:pt x="1800" y="16159"/>
                    </a:cubicBezTo>
                    <a:cubicBezTo>
                      <a:pt x="1775" y="16242"/>
                      <a:pt x="1743" y="16322"/>
                      <a:pt x="1714" y="16403"/>
                    </a:cubicBezTo>
                    <a:cubicBezTo>
                      <a:pt x="1743" y="16484"/>
                      <a:pt x="1725" y="16599"/>
                      <a:pt x="1800" y="16647"/>
                    </a:cubicBezTo>
                    <a:cubicBezTo>
                      <a:pt x="1922" y="16723"/>
                      <a:pt x="2149" y="16613"/>
                      <a:pt x="2230" y="16728"/>
                    </a:cubicBezTo>
                    <a:cubicBezTo>
                      <a:pt x="2494" y="17102"/>
                      <a:pt x="2054" y="17162"/>
                      <a:pt x="1886" y="17215"/>
                    </a:cubicBezTo>
                    <a:cubicBezTo>
                      <a:pt x="1614" y="17601"/>
                      <a:pt x="1747" y="17366"/>
                      <a:pt x="1542" y="17946"/>
                    </a:cubicBezTo>
                    <a:lnTo>
                      <a:pt x="1456" y="18189"/>
                    </a:lnTo>
                    <a:cubicBezTo>
                      <a:pt x="1485" y="18487"/>
                      <a:pt x="1449" y="18797"/>
                      <a:pt x="1542" y="19083"/>
                    </a:cubicBezTo>
                    <a:cubicBezTo>
                      <a:pt x="1573" y="19176"/>
                      <a:pt x="1745" y="19162"/>
                      <a:pt x="1800" y="19245"/>
                    </a:cubicBezTo>
                    <a:cubicBezTo>
                      <a:pt x="1896" y="19390"/>
                      <a:pt x="1915" y="19570"/>
                      <a:pt x="1972" y="19732"/>
                    </a:cubicBezTo>
                    <a:cubicBezTo>
                      <a:pt x="1972" y="19732"/>
                      <a:pt x="2144" y="20220"/>
                      <a:pt x="2144" y="20220"/>
                    </a:cubicBezTo>
                    <a:cubicBezTo>
                      <a:pt x="2576" y="20322"/>
                      <a:pt x="2376" y="20265"/>
                      <a:pt x="2746" y="20382"/>
                    </a:cubicBezTo>
                    <a:cubicBezTo>
                      <a:pt x="2955" y="20975"/>
                      <a:pt x="2874" y="20703"/>
                      <a:pt x="3003" y="21194"/>
                    </a:cubicBezTo>
                    <a:cubicBezTo>
                      <a:pt x="3261" y="21167"/>
                      <a:pt x="3545" y="21222"/>
                      <a:pt x="3777" y="21113"/>
                    </a:cubicBezTo>
                    <a:cubicBezTo>
                      <a:pt x="4505" y="20769"/>
                      <a:pt x="2997" y="20624"/>
                      <a:pt x="4293" y="20869"/>
                    </a:cubicBezTo>
                    <a:lnTo>
                      <a:pt x="4808" y="21194"/>
                    </a:lnTo>
                    <a:cubicBezTo>
                      <a:pt x="4894" y="21248"/>
                      <a:pt x="4993" y="21287"/>
                      <a:pt x="5066" y="21356"/>
                    </a:cubicBezTo>
                    <a:lnTo>
                      <a:pt x="5324" y="21600"/>
                    </a:lnTo>
                    <a:lnTo>
                      <a:pt x="6012" y="21519"/>
                    </a:lnTo>
                    <a:cubicBezTo>
                      <a:pt x="6298" y="21489"/>
                      <a:pt x="6585" y="21469"/>
                      <a:pt x="6871" y="21438"/>
                    </a:cubicBezTo>
                    <a:cubicBezTo>
                      <a:pt x="7073" y="21415"/>
                      <a:pt x="7272" y="21383"/>
                      <a:pt x="7473" y="21356"/>
                    </a:cubicBezTo>
                    <a:cubicBezTo>
                      <a:pt x="8161" y="21140"/>
                      <a:pt x="7301" y="21356"/>
                      <a:pt x="7989" y="21356"/>
                    </a:cubicBezTo>
                    <a:cubicBezTo>
                      <a:pt x="8191" y="21356"/>
                      <a:pt x="8390" y="21302"/>
                      <a:pt x="8590" y="21275"/>
                    </a:cubicBezTo>
                    <a:cubicBezTo>
                      <a:pt x="8676" y="21248"/>
                      <a:pt x="8758" y="21194"/>
                      <a:pt x="8848" y="21194"/>
                    </a:cubicBezTo>
                    <a:cubicBezTo>
                      <a:pt x="9023" y="21194"/>
                      <a:pt x="9192" y="21250"/>
                      <a:pt x="9364" y="21275"/>
                    </a:cubicBezTo>
                    <a:cubicBezTo>
                      <a:pt x="9975" y="21364"/>
                      <a:pt x="9966" y="21492"/>
                      <a:pt x="10309" y="2151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79C15"/>
                  </a:gs>
                  <a:gs pos="50000">
                    <a:srgbClr val="4FE21E"/>
                  </a:gs>
                  <a:gs pos="100000">
                    <a:srgbClr val="66FF33"/>
                  </a:gs>
                </a:gsLst>
                <a:lin ang="2700000" scaled="0"/>
              </a:gra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30479" tIns="30479" rIns="30479" bIns="30479" numCol="1" anchor="ctr">
                <a:noAutofit/>
              </a:bodyPr>
              <a:lstStyle/>
              <a:p>
                <a:pPr algn="ctr" defTabSz="1088502">
                  <a:defRPr sz="2200">
                    <a:solidFill>
                      <a:srgbClr val="1C1C1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74" name="CORANI"/>
              <p:cNvSpPr txBox="1"/>
              <p:nvPr/>
            </p:nvSpPr>
            <p:spPr>
              <a:xfrm>
                <a:off x="25603" y="494915"/>
                <a:ext cx="1135858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0479" tIns="30479" rIns="30479" bIns="30479" numCol="1" anchor="ctr">
                <a:spAutoFit/>
              </a:bodyPr>
              <a:lstStyle>
                <a:lvl1pPr algn="ctr" defTabSz="1088502">
                  <a:defRPr sz="1400" b="1">
                    <a:solidFill>
                      <a:srgbClr val="1C1C1C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>
                    <a:solidFill>
                      <a:srgbClr val="221F1F"/>
                    </a:solidFill>
                    <a:latin typeface="Quicksand" panose="00000500000000000000" pitchFamily="2" charset="0"/>
                  </a:rPr>
                  <a:t>CORANI</a:t>
                </a:r>
              </a:p>
            </p:txBody>
          </p:sp>
        </p:grpSp>
      </p:grpSp>
      <p:sp>
        <p:nvSpPr>
          <p:cNvPr id="366" name="Text Box 693"/>
          <p:cNvSpPr txBox="1"/>
          <p:nvPr/>
        </p:nvSpPr>
        <p:spPr>
          <a:xfrm>
            <a:off x="2120843" y="833753"/>
            <a:ext cx="2143141" cy="281616"/>
          </a:xfrm>
          <a:prstGeom prst="rect">
            <a:avLst/>
          </a:prstGeom>
          <a:ln w="12700">
            <a:miter lim="400000"/>
          </a:ln>
          <a:effectLst>
            <a:outerShdw blurRad="25400" dist="254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just" defTabSz="914073">
              <a:lnSpc>
                <a:spcPct val="75000"/>
              </a:lnSpc>
              <a:defRPr sz="2400" b="1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Quicksand" panose="00000500000000000000" pitchFamily="2" charset="0"/>
              </a:rPr>
              <a:t>DISTRITOS</a:t>
            </a:r>
          </a:p>
        </p:txBody>
      </p:sp>
      <p:grpSp>
        <p:nvGrpSpPr>
          <p:cNvPr id="372" name="26 Forma libre"/>
          <p:cNvGrpSpPr/>
          <p:nvPr/>
        </p:nvGrpSpPr>
        <p:grpSpPr>
          <a:xfrm>
            <a:off x="7325419" y="1168005"/>
            <a:ext cx="1800910" cy="1917507"/>
            <a:chOff x="0" y="0"/>
            <a:chExt cx="1800908" cy="1917506"/>
          </a:xfrm>
        </p:grpSpPr>
        <p:sp>
          <p:nvSpPr>
            <p:cNvPr id="370" name="Figura"/>
            <p:cNvSpPr/>
            <p:nvPr/>
          </p:nvSpPr>
          <p:spPr>
            <a:xfrm>
              <a:off x="0" y="0"/>
              <a:ext cx="1800908" cy="191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420" extrusionOk="0">
                  <a:moveTo>
                    <a:pt x="8963" y="34"/>
                  </a:moveTo>
                  <a:cubicBezTo>
                    <a:pt x="9057" y="-64"/>
                    <a:pt x="9204" y="78"/>
                    <a:pt x="9303" y="140"/>
                  </a:cubicBezTo>
                  <a:cubicBezTo>
                    <a:pt x="9693" y="384"/>
                    <a:pt x="9514" y="312"/>
                    <a:pt x="9814" y="406"/>
                  </a:cubicBezTo>
                  <a:cubicBezTo>
                    <a:pt x="10301" y="711"/>
                    <a:pt x="9684" y="345"/>
                    <a:pt x="10154" y="566"/>
                  </a:cubicBezTo>
                  <a:cubicBezTo>
                    <a:pt x="10215" y="594"/>
                    <a:pt x="10265" y="640"/>
                    <a:pt x="10324" y="672"/>
                  </a:cubicBezTo>
                  <a:cubicBezTo>
                    <a:pt x="10398" y="711"/>
                    <a:pt x="10478" y="738"/>
                    <a:pt x="10551" y="778"/>
                  </a:cubicBezTo>
                  <a:cubicBezTo>
                    <a:pt x="10853" y="948"/>
                    <a:pt x="10801" y="983"/>
                    <a:pt x="11062" y="1044"/>
                  </a:cubicBezTo>
                  <a:cubicBezTo>
                    <a:pt x="11703" y="1195"/>
                    <a:pt x="10955" y="976"/>
                    <a:pt x="11685" y="1204"/>
                  </a:cubicBezTo>
                  <a:lnTo>
                    <a:pt x="11856" y="1257"/>
                  </a:lnTo>
                  <a:lnTo>
                    <a:pt x="12196" y="1470"/>
                  </a:lnTo>
                  <a:cubicBezTo>
                    <a:pt x="12253" y="1505"/>
                    <a:pt x="12300" y="1561"/>
                    <a:pt x="12366" y="1576"/>
                  </a:cubicBezTo>
                  <a:cubicBezTo>
                    <a:pt x="12709" y="1657"/>
                    <a:pt x="12519" y="1606"/>
                    <a:pt x="12933" y="1736"/>
                  </a:cubicBezTo>
                  <a:cubicBezTo>
                    <a:pt x="12933" y="1736"/>
                    <a:pt x="13274" y="1842"/>
                    <a:pt x="13274" y="1842"/>
                  </a:cubicBezTo>
                  <a:cubicBezTo>
                    <a:pt x="13494" y="1980"/>
                    <a:pt x="13379" y="1929"/>
                    <a:pt x="13614" y="2002"/>
                  </a:cubicBezTo>
                  <a:cubicBezTo>
                    <a:pt x="13941" y="2206"/>
                    <a:pt x="13626" y="2029"/>
                    <a:pt x="13954" y="2162"/>
                  </a:cubicBezTo>
                  <a:cubicBezTo>
                    <a:pt x="14445" y="2359"/>
                    <a:pt x="13952" y="2196"/>
                    <a:pt x="14351" y="2321"/>
                  </a:cubicBezTo>
                  <a:cubicBezTo>
                    <a:pt x="14839" y="2626"/>
                    <a:pt x="14222" y="2261"/>
                    <a:pt x="14692" y="2481"/>
                  </a:cubicBezTo>
                  <a:cubicBezTo>
                    <a:pt x="15132" y="2687"/>
                    <a:pt x="14605" y="2507"/>
                    <a:pt x="15032" y="2640"/>
                  </a:cubicBezTo>
                  <a:cubicBezTo>
                    <a:pt x="15355" y="2867"/>
                    <a:pt x="15169" y="2772"/>
                    <a:pt x="15599" y="2906"/>
                  </a:cubicBezTo>
                  <a:cubicBezTo>
                    <a:pt x="15656" y="2942"/>
                    <a:pt x="15709" y="2984"/>
                    <a:pt x="15770" y="3013"/>
                  </a:cubicBezTo>
                  <a:cubicBezTo>
                    <a:pt x="15928" y="3087"/>
                    <a:pt x="16191" y="3100"/>
                    <a:pt x="16337" y="3119"/>
                  </a:cubicBezTo>
                  <a:cubicBezTo>
                    <a:pt x="16745" y="3247"/>
                    <a:pt x="16235" y="3092"/>
                    <a:pt x="16734" y="3226"/>
                  </a:cubicBezTo>
                  <a:cubicBezTo>
                    <a:pt x="16791" y="3241"/>
                    <a:pt x="16845" y="3270"/>
                    <a:pt x="16904" y="3279"/>
                  </a:cubicBezTo>
                  <a:cubicBezTo>
                    <a:pt x="17092" y="3306"/>
                    <a:pt x="17282" y="3314"/>
                    <a:pt x="17471" y="3332"/>
                  </a:cubicBezTo>
                  <a:lnTo>
                    <a:pt x="17982" y="3492"/>
                  </a:lnTo>
                  <a:cubicBezTo>
                    <a:pt x="18039" y="3509"/>
                    <a:pt x="18102" y="3514"/>
                    <a:pt x="18152" y="3545"/>
                  </a:cubicBezTo>
                  <a:cubicBezTo>
                    <a:pt x="18372" y="3682"/>
                    <a:pt x="18257" y="3631"/>
                    <a:pt x="18492" y="3704"/>
                  </a:cubicBezTo>
                  <a:cubicBezTo>
                    <a:pt x="18898" y="3958"/>
                    <a:pt x="18700" y="3886"/>
                    <a:pt x="19060" y="3970"/>
                  </a:cubicBezTo>
                  <a:cubicBezTo>
                    <a:pt x="19116" y="4006"/>
                    <a:pt x="19167" y="4051"/>
                    <a:pt x="19230" y="4077"/>
                  </a:cubicBezTo>
                  <a:cubicBezTo>
                    <a:pt x="19339" y="4122"/>
                    <a:pt x="19471" y="4121"/>
                    <a:pt x="19570" y="4183"/>
                  </a:cubicBezTo>
                  <a:cubicBezTo>
                    <a:pt x="19627" y="4219"/>
                    <a:pt x="19678" y="4264"/>
                    <a:pt x="19740" y="4290"/>
                  </a:cubicBezTo>
                  <a:cubicBezTo>
                    <a:pt x="19812" y="4318"/>
                    <a:pt x="19893" y="4322"/>
                    <a:pt x="19967" y="4343"/>
                  </a:cubicBezTo>
                  <a:cubicBezTo>
                    <a:pt x="20082" y="4375"/>
                    <a:pt x="20194" y="4414"/>
                    <a:pt x="20308" y="4449"/>
                  </a:cubicBezTo>
                  <a:cubicBezTo>
                    <a:pt x="20735" y="4583"/>
                    <a:pt x="20208" y="4403"/>
                    <a:pt x="20648" y="4609"/>
                  </a:cubicBezTo>
                  <a:cubicBezTo>
                    <a:pt x="20738" y="4651"/>
                    <a:pt x="20960" y="4693"/>
                    <a:pt x="21045" y="4715"/>
                  </a:cubicBezTo>
                  <a:cubicBezTo>
                    <a:pt x="21102" y="4731"/>
                    <a:pt x="21158" y="4751"/>
                    <a:pt x="21215" y="4768"/>
                  </a:cubicBezTo>
                  <a:cubicBezTo>
                    <a:pt x="21234" y="4822"/>
                    <a:pt x="21234" y="4884"/>
                    <a:pt x="21272" y="4928"/>
                  </a:cubicBezTo>
                  <a:cubicBezTo>
                    <a:pt x="21314" y="4978"/>
                    <a:pt x="21427" y="4972"/>
                    <a:pt x="21442" y="5034"/>
                  </a:cubicBezTo>
                  <a:cubicBezTo>
                    <a:pt x="21471" y="5157"/>
                    <a:pt x="21415" y="5285"/>
                    <a:pt x="21385" y="5407"/>
                  </a:cubicBezTo>
                  <a:cubicBezTo>
                    <a:pt x="21358" y="5516"/>
                    <a:pt x="21310" y="5620"/>
                    <a:pt x="21272" y="5726"/>
                  </a:cubicBezTo>
                  <a:lnTo>
                    <a:pt x="21215" y="5886"/>
                  </a:lnTo>
                  <a:lnTo>
                    <a:pt x="21158" y="6045"/>
                  </a:lnTo>
                  <a:cubicBezTo>
                    <a:pt x="21139" y="6169"/>
                    <a:pt x="21156" y="6303"/>
                    <a:pt x="21102" y="6418"/>
                  </a:cubicBezTo>
                  <a:cubicBezTo>
                    <a:pt x="21074" y="6476"/>
                    <a:pt x="20980" y="6479"/>
                    <a:pt x="20931" y="6524"/>
                  </a:cubicBezTo>
                  <a:cubicBezTo>
                    <a:pt x="20883" y="6569"/>
                    <a:pt x="20856" y="6631"/>
                    <a:pt x="20818" y="6684"/>
                  </a:cubicBezTo>
                  <a:cubicBezTo>
                    <a:pt x="20667" y="7109"/>
                    <a:pt x="20894" y="6613"/>
                    <a:pt x="20591" y="6897"/>
                  </a:cubicBezTo>
                  <a:cubicBezTo>
                    <a:pt x="20549" y="6936"/>
                    <a:pt x="20561" y="7006"/>
                    <a:pt x="20534" y="7056"/>
                  </a:cubicBezTo>
                  <a:cubicBezTo>
                    <a:pt x="20365" y="7374"/>
                    <a:pt x="20305" y="7226"/>
                    <a:pt x="19797" y="7269"/>
                  </a:cubicBezTo>
                  <a:cubicBezTo>
                    <a:pt x="19903" y="7302"/>
                    <a:pt x="20081" y="7321"/>
                    <a:pt x="20081" y="7482"/>
                  </a:cubicBezTo>
                  <a:cubicBezTo>
                    <a:pt x="20081" y="7628"/>
                    <a:pt x="19967" y="7907"/>
                    <a:pt x="19967" y="7907"/>
                  </a:cubicBezTo>
                  <a:cubicBezTo>
                    <a:pt x="19863" y="9271"/>
                    <a:pt x="20069" y="8302"/>
                    <a:pt x="19797" y="8812"/>
                  </a:cubicBezTo>
                  <a:cubicBezTo>
                    <a:pt x="19770" y="8862"/>
                    <a:pt x="19778" y="8928"/>
                    <a:pt x="19740" y="8971"/>
                  </a:cubicBezTo>
                  <a:cubicBezTo>
                    <a:pt x="19698" y="9021"/>
                    <a:pt x="19627" y="9042"/>
                    <a:pt x="19570" y="9078"/>
                  </a:cubicBezTo>
                  <a:cubicBezTo>
                    <a:pt x="19551" y="9131"/>
                    <a:pt x="19521" y="9182"/>
                    <a:pt x="19513" y="9237"/>
                  </a:cubicBezTo>
                  <a:cubicBezTo>
                    <a:pt x="19483" y="9449"/>
                    <a:pt x="19501" y="9666"/>
                    <a:pt x="19457" y="9876"/>
                  </a:cubicBezTo>
                  <a:cubicBezTo>
                    <a:pt x="19443" y="9939"/>
                    <a:pt x="19381" y="9982"/>
                    <a:pt x="19343" y="10035"/>
                  </a:cubicBezTo>
                  <a:cubicBezTo>
                    <a:pt x="19250" y="10297"/>
                    <a:pt x="19353" y="10116"/>
                    <a:pt x="19116" y="10301"/>
                  </a:cubicBezTo>
                  <a:cubicBezTo>
                    <a:pt x="18827" y="10528"/>
                    <a:pt x="19087" y="10428"/>
                    <a:pt x="18719" y="10514"/>
                  </a:cubicBezTo>
                  <a:cubicBezTo>
                    <a:pt x="18765" y="10644"/>
                    <a:pt x="18779" y="10730"/>
                    <a:pt x="18889" y="10833"/>
                  </a:cubicBezTo>
                  <a:cubicBezTo>
                    <a:pt x="18938" y="10879"/>
                    <a:pt x="19007" y="10899"/>
                    <a:pt x="19060" y="10940"/>
                  </a:cubicBezTo>
                  <a:cubicBezTo>
                    <a:pt x="19121" y="10988"/>
                    <a:pt x="19173" y="11046"/>
                    <a:pt x="19230" y="11099"/>
                  </a:cubicBezTo>
                  <a:cubicBezTo>
                    <a:pt x="19268" y="11206"/>
                    <a:pt x="19277" y="11325"/>
                    <a:pt x="19343" y="11419"/>
                  </a:cubicBezTo>
                  <a:cubicBezTo>
                    <a:pt x="19419" y="11525"/>
                    <a:pt x="19527" y="11617"/>
                    <a:pt x="19570" y="11738"/>
                  </a:cubicBezTo>
                  <a:cubicBezTo>
                    <a:pt x="19702" y="12110"/>
                    <a:pt x="19570" y="12022"/>
                    <a:pt x="19854" y="12110"/>
                  </a:cubicBezTo>
                  <a:cubicBezTo>
                    <a:pt x="19910" y="12146"/>
                    <a:pt x="19962" y="12191"/>
                    <a:pt x="20024" y="12217"/>
                  </a:cubicBezTo>
                  <a:cubicBezTo>
                    <a:pt x="20319" y="12340"/>
                    <a:pt x="20438" y="12333"/>
                    <a:pt x="20761" y="12376"/>
                  </a:cubicBezTo>
                  <a:cubicBezTo>
                    <a:pt x="20742" y="12625"/>
                    <a:pt x="20765" y="12879"/>
                    <a:pt x="20705" y="13121"/>
                  </a:cubicBezTo>
                  <a:cubicBezTo>
                    <a:pt x="20686" y="13194"/>
                    <a:pt x="20596" y="13233"/>
                    <a:pt x="20534" y="13281"/>
                  </a:cubicBezTo>
                  <a:cubicBezTo>
                    <a:pt x="20061" y="13651"/>
                    <a:pt x="20691" y="13081"/>
                    <a:pt x="20194" y="13547"/>
                  </a:cubicBezTo>
                  <a:cubicBezTo>
                    <a:pt x="20051" y="13948"/>
                    <a:pt x="20244" y="13453"/>
                    <a:pt x="20024" y="13866"/>
                  </a:cubicBezTo>
                  <a:cubicBezTo>
                    <a:pt x="19997" y="13916"/>
                    <a:pt x="19986" y="13972"/>
                    <a:pt x="19967" y="14026"/>
                  </a:cubicBezTo>
                  <a:cubicBezTo>
                    <a:pt x="19891" y="14525"/>
                    <a:pt x="20022" y="14328"/>
                    <a:pt x="19570" y="14611"/>
                  </a:cubicBezTo>
                  <a:lnTo>
                    <a:pt x="19400" y="14717"/>
                  </a:lnTo>
                  <a:lnTo>
                    <a:pt x="19230" y="14824"/>
                  </a:lnTo>
                  <a:cubicBezTo>
                    <a:pt x="19118" y="14980"/>
                    <a:pt x="19110" y="15015"/>
                    <a:pt x="18946" y="15143"/>
                  </a:cubicBezTo>
                  <a:cubicBezTo>
                    <a:pt x="18894" y="15184"/>
                    <a:pt x="18833" y="15214"/>
                    <a:pt x="18776" y="15249"/>
                  </a:cubicBezTo>
                  <a:cubicBezTo>
                    <a:pt x="18730" y="15379"/>
                    <a:pt x="18716" y="15465"/>
                    <a:pt x="18606" y="15568"/>
                  </a:cubicBezTo>
                  <a:cubicBezTo>
                    <a:pt x="18558" y="15614"/>
                    <a:pt x="18492" y="15639"/>
                    <a:pt x="18436" y="15675"/>
                  </a:cubicBezTo>
                  <a:cubicBezTo>
                    <a:pt x="18164" y="16057"/>
                    <a:pt x="18305" y="15904"/>
                    <a:pt x="18039" y="16154"/>
                  </a:cubicBezTo>
                  <a:cubicBezTo>
                    <a:pt x="18020" y="16207"/>
                    <a:pt x="17995" y="16258"/>
                    <a:pt x="17982" y="16313"/>
                  </a:cubicBezTo>
                  <a:cubicBezTo>
                    <a:pt x="17889" y="16707"/>
                    <a:pt x="17950" y="16651"/>
                    <a:pt x="17868" y="17111"/>
                  </a:cubicBezTo>
                  <a:cubicBezTo>
                    <a:pt x="17811" y="17432"/>
                    <a:pt x="17747" y="17133"/>
                    <a:pt x="17585" y="17590"/>
                  </a:cubicBezTo>
                  <a:lnTo>
                    <a:pt x="17528" y="17750"/>
                  </a:lnTo>
                  <a:cubicBezTo>
                    <a:pt x="17547" y="17803"/>
                    <a:pt x="17536" y="17877"/>
                    <a:pt x="17585" y="17909"/>
                  </a:cubicBezTo>
                  <a:cubicBezTo>
                    <a:pt x="17682" y="17974"/>
                    <a:pt x="17812" y="17980"/>
                    <a:pt x="17925" y="18016"/>
                  </a:cubicBezTo>
                  <a:cubicBezTo>
                    <a:pt x="18204" y="18103"/>
                    <a:pt x="18036" y="18060"/>
                    <a:pt x="18436" y="18122"/>
                  </a:cubicBezTo>
                  <a:cubicBezTo>
                    <a:pt x="18676" y="18461"/>
                    <a:pt x="18375" y="18120"/>
                    <a:pt x="18889" y="18335"/>
                  </a:cubicBezTo>
                  <a:cubicBezTo>
                    <a:pt x="18963" y="18365"/>
                    <a:pt x="19003" y="18441"/>
                    <a:pt x="19060" y="18494"/>
                  </a:cubicBezTo>
                  <a:cubicBezTo>
                    <a:pt x="19192" y="18867"/>
                    <a:pt x="19060" y="18778"/>
                    <a:pt x="19343" y="18867"/>
                  </a:cubicBezTo>
                  <a:cubicBezTo>
                    <a:pt x="19419" y="18973"/>
                    <a:pt x="19553" y="19059"/>
                    <a:pt x="19570" y="19186"/>
                  </a:cubicBezTo>
                  <a:cubicBezTo>
                    <a:pt x="19604" y="19438"/>
                    <a:pt x="19556" y="19599"/>
                    <a:pt x="19740" y="19771"/>
                  </a:cubicBezTo>
                  <a:cubicBezTo>
                    <a:pt x="19788" y="19817"/>
                    <a:pt x="19854" y="19842"/>
                    <a:pt x="19910" y="19878"/>
                  </a:cubicBezTo>
                  <a:cubicBezTo>
                    <a:pt x="19948" y="19931"/>
                    <a:pt x="19971" y="19997"/>
                    <a:pt x="20024" y="20037"/>
                  </a:cubicBezTo>
                  <a:cubicBezTo>
                    <a:pt x="20071" y="20072"/>
                    <a:pt x="20152" y="20051"/>
                    <a:pt x="20194" y="20091"/>
                  </a:cubicBezTo>
                  <a:cubicBezTo>
                    <a:pt x="20290" y="20181"/>
                    <a:pt x="20292" y="20369"/>
                    <a:pt x="20421" y="20410"/>
                  </a:cubicBezTo>
                  <a:lnTo>
                    <a:pt x="20761" y="20516"/>
                  </a:lnTo>
                  <a:cubicBezTo>
                    <a:pt x="20780" y="20569"/>
                    <a:pt x="20818" y="20620"/>
                    <a:pt x="20818" y="20676"/>
                  </a:cubicBezTo>
                  <a:cubicBezTo>
                    <a:pt x="20818" y="20753"/>
                    <a:pt x="20705" y="20952"/>
                    <a:pt x="20648" y="20995"/>
                  </a:cubicBezTo>
                  <a:cubicBezTo>
                    <a:pt x="20601" y="21030"/>
                    <a:pt x="20534" y="21030"/>
                    <a:pt x="20478" y="21048"/>
                  </a:cubicBezTo>
                  <a:cubicBezTo>
                    <a:pt x="20345" y="21421"/>
                    <a:pt x="20478" y="21332"/>
                    <a:pt x="20194" y="21421"/>
                  </a:cubicBezTo>
                  <a:cubicBezTo>
                    <a:pt x="19573" y="21226"/>
                    <a:pt x="20514" y="21536"/>
                    <a:pt x="19854" y="21261"/>
                  </a:cubicBezTo>
                  <a:cubicBezTo>
                    <a:pt x="19744" y="21215"/>
                    <a:pt x="19613" y="21217"/>
                    <a:pt x="19513" y="21155"/>
                  </a:cubicBezTo>
                  <a:cubicBezTo>
                    <a:pt x="19293" y="21017"/>
                    <a:pt x="19408" y="21068"/>
                    <a:pt x="19173" y="20995"/>
                  </a:cubicBezTo>
                  <a:cubicBezTo>
                    <a:pt x="19116" y="20942"/>
                    <a:pt x="19073" y="20872"/>
                    <a:pt x="19003" y="20835"/>
                  </a:cubicBezTo>
                  <a:cubicBezTo>
                    <a:pt x="18898" y="20781"/>
                    <a:pt x="18776" y="20764"/>
                    <a:pt x="18663" y="20729"/>
                  </a:cubicBezTo>
                  <a:cubicBezTo>
                    <a:pt x="18375" y="20639"/>
                    <a:pt x="18530" y="20677"/>
                    <a:pt x="18095" y="20623"/>
                  </a:cubicBezTo>
                  <a:cubicBezTo>
                    <a:pt x="16996" y="20485"/>
                    <a:pt x="18242" y="20650"/>
                    <a:pt x="17244" y="20516"/>
                  </a:cubicBezTo>
                  <a:cubicBezTo>
                    <a:pt x="16807" y="20380"/>
                    <a:pt x="17340" y="20596"/>
                    <a:pt x="17018" y="20250"/>
                  </a:cubicBezTo>
                  <a:cubicBezTo>
                    <a:pt x="16811" y="20029"/>
                    <a:pt x="16696" y="20050"/>
                    <a:pt x="16450" y="19984"/>
                  </a:cubicBezTo>
                  <a:cubicBezTo>
                    <a:pt x="16393" y="19969"/>
                    <a:pt x="16337" y="19949"/>
                    <a:pt x="16280" y="19931"/>
                  </a:cubicBezTo>
                  <a:cubicBezTo>
                    <a:pt x="16242" y="19878"/>
                    <a:pt x="16197" y="19828"/>
                    <a:pt x="16167" y="19771"/>
                  </a:cubicBezTo>
                  <a:cubicBezTo>
                    <a:pt x="16140" y="19721"/>
                    <a:pt x="16147" y="19655"/>
                    <a:pt x="16110" y="19612"/>
                  </a:cubicBezTo>
                  <a:cubicBezTo>
                    <a:pt x="16067" y="19562"/>
                    <a:pt x="16007" y="19514"/>
                    <a:pt x="15940" y="19505"/>
                  </a:cubicBezTo>
                  <a:cubicBezTo>
                    <a:pt x="15583" y="19460"/>
                    <a:pt x="15221" y="19470"/>
                    <a:pt x="14862" y="19452"/>
                  </a:cubicBezTo>
                  <a:cubicBezTo>
                    <a:pt x="14091" y="19332"/>
                    <a:pt x="15026" y="19452"/>
                    <a:pt x="13728" y="19452"/>
                  </a:cubicBezTo>
                  <a:cubicBezTo>
                    <a:pt x="13519" y="19452"/>
                    <a:pt x="13312" y="19417"/>
                    <a:pt x="13104" y="19399"/>
                  </a:cubicBezTo>
                  <a:cubicBezTo>
                    <a:pt x="12990" y="19363"/>
                    <a:pt x="12830" y="19386"/>
                    <a:pt x="12763" y="19292"/>
                  </a:cubicBezTo>
                  <a:lnTo>
                    <a:pt x="12536" y="18973"/>
                  </a:lnTo>
                  <a:cubicBezTo>
                    <a:pt x="12499" y="18920"/>
                    <a:pt x="12480" y="18849"/>
                    <a:pt x="12423" y="18814"/>
                  </a:cubicBezTo>
                  <a:cubicBezTo>
                    <a:pt x="12309" y="18743"/>
                    <a:pt x="12179" y="18691"/>
                    <a:pt x="12083" y="18601"/>
                  </a:cubicBezTo>
                  <a:cubicBezTo>
                    <a:pt x="11957" y="18483"/>
                    <a:pt x="11900" y="18409"/>
                    <a:pt x="11742" y="18335"/>
                  </a:cubicBezTo>
                  <a:cubicBezTo>
                    <a:pt x="11689" y="18310"/>
                    <a:pt x="11629" y="18299"/>
                    <a:pt x="11572" y="18282"/>
                  </a:cubicBezTo>
                  <a:cubicBezTo>
                    <a:pt x="10880" y="18444"/>
                    <a:pt x="11975" y="18117"/>
                    <a:pt x="11288" y="18760"/>
                  </a:cubicBezTo>
                  <a:cubicBezTo>
                    <a:pt x="11207" y="18837"/>
                    <a:pt x="11062" y="18725"/>
                    <a:pt x="10948" y="18707"/>
                  </a:cubicBezTo>
                  <a:cubicBezTo>
                    <a:pt x="10910" y="18654"/>
                    <a:pt x="10883" y="18593"/>
                    <a:pt x="10835" y="18548"/>
                  </a:cubicBezTo>
                  <a:cubicBezTo>
                    <a:pt x="10786" y="18502"/>
                    <a:pt x="10709" y="18489"/>
                    <a:pt x="10664" y="18441"/>
                  </a:cubicBezTo>
                  <a:cubicBezTo>
                    <a:pt x="10575" y="18345"/>
                    <a:pt x="10513" y="18228"/>
                    <a:pt x="10438" y="18122"/>
                  </a:cubicBezTo>
                  <a:cubicBezTo>
                    <a:pt x="10393" y="18059"/>
                    <a:pt x="10324" y="18016"/>
                    <a:pt x="10267" y="17962"/>
                  </a:cubicBezTo>
                  <a:cubicBezTo>
                    <a:pt x="10233" y="17835"/>
                    <a:pt x="10220" y="17682"/>
                    <a:pt x="10097" y="17590"/>
                  </a:cubicBezTo>
                  <a:cubicBezTo>
                    <a:pt x="10051" y="17555"/>
                    <a:pt x="9979" y="17564"/>
                    <a:pt x="9927" y="17537"/>
                  </a:cubicBezTo>
                  <a:cubicBezTo>
                    <a:pt x="9808" y="17475"/>
                    <a:pt x="9587" y="17324"/>
                    <a:pt x="9587" y="17324"/>
                  </a:cubicBezTo>
                  <a:lnTo>
                    <a:pt x="9360" y="17005"/>
                  </a:lnTo>
                  <a:lnTo>
                    <a:pt x="9246" y="16845"/>
                  </a:lnTo>
                  <a:cubicBezTo>
                    <a:pt x="9152" y="16863"/>
                    <a:pt x="9053" y="16867"/>
                    <a:pt x="8963" y="16898"/>
                  </a:cubicBezTo>
                  <a:cubicBezTo>
                    <a:pt x="8899" y="16921"/>
                    <a:pt x="8860" y="16996"/>
                    <a:pt x="8793" y="17005"/>
                  </a:cubicBezTo>
                  <a:cubicBezTo>
                    <a:pt x="8715" y="17015"/>
                    <a:pt x="8641" y="16969"/>
                    <a:pt x="8566" y="16952"/>
                  </a:cubicBezTo>
                  <a:cubicBezTo>
                    <a:pt x="8225" y="16969"/>
                    <a:pt x="7883" y="16965"/>
                    <a:pt x="7545" y="17005"/>
                  </a:cubicBezTo>
                  <a:cubicBezTo>
                    <a:pt x="7426" y="17019"/>
                    <a:pt x="7318" y="17076"/>
                    <a:pt x="7204" y="17111"/>
                  </a:cubicBezTo>
                  <a:lnTo>
                    <a:pt x="7034" y="17164"/>
                  </a:lnTo>
                  <a:cubicBezTo>
                    <a:pt x="6902" y="17537"/>
                    <a:pt x="7034" y="17448"/>
                    <a:pt x="6750" y="17537"/>
                  </a:cubicBezTo>
                  <a:cubicBezTo>
                    <a:pt x="6713" y="17484"/>
                    <a:pt x="6668" y="17434"/>
                    <a:pt x="6637" y="17377"/>
                  </a:cubicBezTo>
                  <a:cubicBezTo>
                    <a:pt x="6610" y="17327"/>
                    <a:pt x="6632" y="17245"/>
                    <a:pt x="6580" y="17218"/>
                  </a:cubicBezTo>
                  <a:cubicBezTo>
                    <a:pt x="6480" y="17164"/>
                    <a:pt x="6353" y="17182"/>
                    <a:pt x="6240" y="17164"/>
                  </a:cubicBezTo>
                  <a:cubicBezTo>
                    <a:pt x="6202" y="17111"/>
                    <a:pt x="6175" y="17050"/>
                    <a:pt x="6127" y="17005"/>
                  </a:cubicBezTo>
                  <a:cubicBezTo>
                    <a:pt x="6078" y="16960"/>
                    <a:pt x="5999" y="16948"/>
                    <a:pt x="5956" y="16898"/>
                  </a:cubicBezTo>
                  <a:cubicBezTo>
                    <a:pt x="5919" y="16855"/>
                    <a:pt x="5942" y="16778"/>
                    <a:pt x="5900" y="16739"/>
                  </a:cubicBezTo>
                  <a:cubicBezTo>
                    <a:pt x="5803" y="16648"/>
                    <a:pt x="5559" y="16526"/>
                    <a:pt x="5559" y="16526"/>
                  </a:cubicBezTo>
                  <a:cubicBezTo>
                    <a:pt x="5332" y="16544"/>
                    <a:pt x="5105" y="16554"/>
                    <a:pt x="4879" y="16579"/>
                  </a:cubicBezTo>
                  <a:cubicBezTo>
                    <a:pt x="4783" y="16590"/>
                    <a:pt x="4688" y="16657"/>
                    <a:pt x="4595" y="16632"/>
                  </a:cubicBezTo>
                  <a:cubicBezTo>
                    <a:pt x="4529" y="16615"/>
                    <a:pt x="4535" y="16513"/>
                    <a:pt x="4482" y="16473"/>
                  </a:cubicBezTo>
                  <a:cubicBezTo>
                    <a:pt x="4435" y="16438"/>
                    <a:pt x="4368" y="16437"/>
                    <a:pt x="4311" y="16420"/>
                  </a:cubicBezTo>
                  <a:cubicBezTo>
                    <a:pt x="4292" y="16366"/>
                    <a:pt x="4292" y="16304"/>
                    <a:pt x="4255" y="16260"/>
                  </a:cubicBezTo>
                  <a:cubicBezTo>
                    <a:pt x="4175" y="16166"/>
                    <a:pt x="4026" y="16135"/>
                    <a:pt x="3914" y="16100"/>
                  </a:cubicBezTo>
                  <a:cubicBezTo>
                    <a:pt x="3858" y="16065"/>
                    <a:pt x="3810" y="16011"/>
                    <a:pt x="3744" y="15994"/>
                  </a:cubicBezTo>
                  <a:cubicBezTo>
                    <a:pt x="3597" y="15956"/>
                    <a:pt x="3411" y="16029"/>
                    <a:pt x="3290" y="15941"/>
                  </a:cubicBezTo>
                  <a:cubicBezTo>
                    <a:pt x="3200" y="15875"/>
                    <a:pt x="3280" y="15720"/>
                    <a:pt x="3234" y="15622"/>
                  </a:cubicBezTo>
                  <a:cubicBezTo>
                    <a:pt x="3160" y="15466"/>
                    <a:pt x="3036" y="15453"/>
                    <a:pt x="2893" y="15409"/>
                  </a:cubicBezTo>
                  <a:cubicBezTo>
                    <a:pt x="2723" y="15427"/>
                    <a:pt x="2551" y="15430"/>
                    <a:pt x="2383" y="15462"/>
                  </a:cubicBezTo>
                  <a:cubicBezTo>
                    <a:pt x="2265" y="15484"/>
                    <a:pt x="2042" y="15568"/>
                    <a:pt x="2042" y="15568"/>
                  </a:cubicBezTo>
                  <a:cubicBezTo>
                    <a:pt x="1891" y="15551"/>
                    <a:pt x="1730" y="15568"/>
                    <a:pt x="1589" y="15515"/>
                  </a:cubicBezTo>
                  <a:cubicBezTo>
                    <a:pt x="1525" y="15491"/>
                    <a:pt x="1539" y="15377"/>
                    <a:pt x="1475" y="15356"/>
                  </a:cubicBezTo>
                  <a:cubicBezTo>
                    <a:pt x="1314" y="15301"/>
                    <a:pt x="1135" y="15320"/>
                    <a:pt x="965" y="15302"/>
                  </a:cubicBezTo>
                  <a:cubicBezTo>
                    <a:pt x="851" y="15231"/>
                    <a:pt x="667" y="15211"/>
                    <a:pt x="624" y="15090"/>
                  </a:cubicBezTo>
                  <a:lnTo>
                    <a:pt x="511" y="14770"/>
                  </a:lnTo>
                  <a:cubicBezTo>
                    <a:pt x="520" y="14686"/>
                    <a:pt x="482" y="14203"/>
                    <a:pt x="681" y="14079"/>
                  </a:cubicBezTo>
                  <a:cubicBezTo>
                    <a:pt x="746" y="14038"/>
                    <a:pt x="832" y="14043"/>
                    <a:pt x="908" y="14026"/>
                  </a:cubicBezTo>
                  <a:cubicBezTo>
                    <a:pt x="971" y="13848"/>
                    <a:pt x="974" y="13853"/>
                    <a:pt x="1021" y="13653"/>
                  </a:cubicBezTo>
                  <a:cubicBezTo>
                    <a:pt x="1042" y="13565"/>
                    <a:pt x="1025" y="13462"/>
                    <a:pt x="1078" y="13387"/>
                  </a:cubicBezTo>
                  <a:cubicBezTo>
                    <a:pt x="1111" y="13340"/>
                    <a:pt x="1192" y="13352"/>
                    <a:pt x="1248" y="13334"/>
                  </a:cubicBezTo>
                  <a:cubicBezTo>
                    <a:pt x="1305" y="13298"/>
                    <a:pt x="1393" y="13287"/>
                    <a:pt x="1418" y="13228"/>
                  </a:cubicBezTo>
                  <a:cubicBezTo>
                    <a:pt x="1490" y="13061"/>
                    <a:pt x="1272" y="13040"/>
                    <a:pt x="1192" y="13015"/>
                  </a:cubicBezTo>
                  <a:cubicBezTo>
                    <a:pt x="1135" y="12979"/>
                    <a:pt x="1064" y="12958"/>
                    <a:pt x="1021" y="12908"/>
                  </a:cubicBezTo>
                  <a:cubicBezTo>
                    <a:pt x="801" y="12650"/>
                    <a:pt x="1166" y="12812"/>
                    <a:pt x="794" y="12695"/>
                  </a:cubicBezTo>
                  <a:cubicBezTo>
                    <a:pt x="776" y="12607"/>
                    <a:pt x="799" y="12499"/>
                    <a:pt x="738" y="12429"/>
                  </a:cubicBezTo>
                  <a:cubicBezTo>
                    <a:pt x="688" y="12373"/>
                    <a:pt x="583" y="12405"/>
                    <a:pt x="511" y="12376"/>
                  </a:cubicBezTo>
                  <a:cubicBezTo>
                    <a:pt x="448" y="12351"/>
                    <a:pt x="402" y="12298"/>
                    <a:pt x="341" y="12270"/>
                  </a:cubicBezTo>
                  <a:cubicBezTo>
                    <a:pt x="-129" y="12050"/>
                    <a:pt x="488" y="12415"/>
                    <a:pt x="0" y="12110"/>
                  </a:cubicBezTo>
                  <a:cubicBezTo>
                    <a:pt x="19" y="12022"/>
                    <a:pt x="34" y="11932"/>
                    <a:pt x="57" y="11844"/>
                  </a:cubicBezTo>
                  <a:cubicBezTo>
                    <a:pt x="72" y="11790"/>
                    <a:pt x="55" y="11697"/>
                    <a:pt x="114" y="11685"/>
                  </a:cubicBezTo>
                  <a:cubicBezTo>
                    <a:pt x="263" y="11654"/>
                    <a:pt x="416" y="11720"/>
                    <a:pt x="568" y="11738"/>
                  </a:cubicBezTo>
                  <a:cubicBezTo>
                    <a:pt x="1518" y="12035"/>
                    <a:pt x="788" y="11841"/>
                    <a:pt x="2837" y="11897"/>
                  </a:cubicBezTo>
                  <a:cubicBezTo>
                    <a:pt x="2893" y="11933"/>
                    <a:pt x="2940" y="12016"/>
                    <a:pt x="3007" y="12004"/>
                  </a:cubicBezTo>
                  <a:cubicBezTo>
                    <a:pt x="3074" y="11991"/>
                    <a:pt x="3109" y="11907"/>
                    <a:pt x="3120" y="11844"/>
                  </a:cubicBezTo>
                  <a:cubicBezTo>
                    <a:pt x="3130" y="11789"/>
                    <a:pt x="3076" y="11739"/>
                    <a:pt x="3063" y="11685"/>
                  </a:cubicBezTo>
                  <a:cubicBezTo>
                    <a:pt x="3038" y="11579"/>
                    <a:pt x="3064" y="11459"/>
                    <a:pt x="3007" y="11365"/>
                  </a:cubicBezTo>
                  <a:cubicBezTo>
                    <a:pt x="2977" y="11317"/>
                    <a:pt x="2893" y="11330"/>
                    <a:pt x="2837" y="11312"/>
                  </a:cubicBezTo>
                  <a:lnTo>
                    <a:pt x="2723" y="10993"/>
                  </a:lnTo>
                  <a:cubicBezTo>
                    <a:pt x="2704" y="10940"/>
                    <a:pt x="2678" y="10888"/>
                    <a:pt x="2666" y="10833"/>
                  </a:cubicBezTo>
                  <a:lnTo>
                    <a:pt x="2610" y="10567"/>
                  </a:lnTo>
                  <a:cubicBezTo>
                    <a:pt x="2647" y="10514"/>
                    <a:pt x="2699" y="10468"/>
                    <a:pt x="2723" y="10408"/>
                  </a:cubicBezTo>
                  <a:cubicBezTo>
                    <a:pt x="2757" y="10323"/>
                    <a:pt x="2756" y="10230"/>
                    <a:pt x="2780" y="10142"/>
                  </a:cubicBezTo>
                  <a:cubicBezTo>
                    <a:pt x="2794" y="10087"/>
                    <a:pt x="2794" y="10022"/>
                    <a:pt x="2837" y="9982"/>
                  </a:cubicBezTo>
                  <a:cubicBezTo>
                    <a:pt x="2879" y="9943"/>
                    <a:pt x="2950" y="9947"/>
                    <a:pt x="3007" y="9929"/>
                  </a:cubicBezTo>
                  <a:cubicBezTo>
                    <a:pt x="3026" y="9876"/>
                    <a:pt x="3047" y="9823"/>
                    <a:pt x="3063" y="9769"/>
                  </a:cubicBezTo>
                  <a:cubicBezTo>
                    <a:pt x="3085" y="9699"/>
                    <a:pt x="3077" y="9617"/>
                    <a:pt x="3120" y="9557"/>
                  </a:cubicBezTo>
                  <a:cubicBezTo>
                    <a:pt x="3158" y="9503"/>
                    <a:pt x="3234" y="9486"/>
                    <a:pt x="3290" y="9450"/>
                  </a:cubicBezTo>
                  <a:cubicBezTo>
                    <a:pt x="3347" y="9468"/>
                    <a:pt x="3401" y="9503"/>
                    <a:pt x="3460" y="9503"/>
                  </a:cubicBezTo>
                  <a:cubicBezTo>
                    <a:pt x="3645" y="9503"/>
                    <a:pt x="3750" y="9439"/>
                    <a:pt x="3914" y="9397"/>
                  </a:cubicBezTo>
                  <a:cubicBezTo>
                    <a:pt x="4065" y="9359"/>
                    <a:pt x="4368" y="9291"/>
                    <a:pt x="4368" y="9291"/>
                  </a:cubicBezTo>
                  <a:cubicBezTo>
                    <a:pt x="4387" y="9237"/>
                    <a:pt x="4408" y="9185"/>
                    <a:pt x="4425" y="9131"/>
                  </a:cubicBezTo>
                  <a:cubicBezTo>
                    <a:pt x="4446" y="9061"/>
                    <a:pt x="4422" y="8966"/>
                    <a:pt x="4482" y="8918"/>
                  </a:cubicBezTo>
                  <a:cubicBezTo>
                    <a:pt x="4482" y="8918"/>
                    <a:pt x="4907" y="8785"/>
                    <a:pt x="4992" y="8759"/>
                  </a:cubicBezTo>
                  <a:lnTo>
                    <a:pt x="5332" y="8652"/>
                  </a:lnTo>
                  <a:lnTo>
                    <a:pt x="5503" y="8599"/>
                  </a:lnTo>
                  <a:cubicBezTo>
                    <a:pt x="5645" y="8198"/>
                    <a:pt x="5436" y="8677"/>
                    <a:pt x="5729" y="8333"/>
                  </a:cubicBezTo>
                  <a:cubicBezTo>
                    <a:pt x="5767" y="8289"/>
                    <a:pt x="5759" y="8224"/>
                    <a:pt x="5786" y="8173"/>
                  </a:cubicBezTo>
                  <a:cubicBezTo>
                    <a:pt x="5817" y="8116"/>
                    <a:pt x="5862" y="8067"/>
                    <a:pt x="5900" y="8014"/>
                  </a:cubicBezTo>
                  <a:cubicBezTo>
                    <a:pt x="6035" y="7634"/>
                    <a:pt x="5914" y="7757"/>
                    <a:pt x="6183" y="7588"/>
                  </a:cubicBezTo>
                  <a:cubicBezTo>
                    <a:pt x="6221" y="7535"/>
                    <a:pt x="6239" y="7462"/>
                    <a:pt x="6297" y="7429"/>
                  </a:cubicBezTo>
                  <a:cubicBezTo>
                    <a:pt x="6398" y="7369"/>
                    <a:pt x="6538" y="7384"/>
                    <a:pt x="6637" y="7322"/>
                  </a:cubicBezTo>
                  <a:cubicBezTo>
                    <a:pt x="6857" y="7185"/>
                    <a:pt x="6743" y="7236"/>
                    <a:pt x="6977" y="7163"/>
                  </a:cubicBezTo>
                  <a:cubicBezTo>
                    <a:pt x="7102" y="6345"/>
                    <a:pt x="6930" y="7089"/>
                    <a:pt x="7148" y="6631"/>
                  </a:cubicBezTo>
                  <a:cubicBezTo>
                    <a:pt x="7347" y="6211"/>
                    <a:pt x="7125" y="6396"/>
                    <a:pt x="7431" y="6205"/>
                  </a:cubicBezTo>
                  <a:cubicBezTo>
                    <a:pt x="7469" y="6099"/>
                    <a:pt x="7582" y="5992"/>
                    <a:pt x="7545" y="5886"/>
                  </a:cubicBezTo>
                  <a:lnTo>
                    <a:pt x="7431" y="5566"/>
                  </a:lnTo>
                  <a:cubicBezTo>
                    <a:pt x="7545" y="5496"/>
                    <a:pt x="7637" y="5375"/>
                    <a:pt x="7772" y="5354"/>
                  </a:cubicBezTo>
                  <a:cubicBezTo>
                    <a:pt x="8171" y="5291"/>
                    <a:pt x="8003" y="5335"/>
                    <a:pt x="8282" y="5247"/>
                  </a:cubicBezTo>
                  <a:cubicBezTo>
                    <a:pt x="8320" y="5194"/>
                    <a:pt x="8342" y="5128"/>
                    <a:pt x="8395" y="5088"/>
                  </a:cubicBezTo>
                  <a:cubicBezTo>
                    <a:pt x="8442" y="5053"/>
                    <a:pt x="8539" y="5085"/>
                    <a:pt x="8566" y="5034"/>
                  </a:cubicBezTo>
                  <a:cubicBezTo>
                    <a:pt x="8677" y="4826"/>
                    <a:pt x="8248" y="4826"/>
                    <a:pt x="8225" y="4822"/>
                  </a:cubicBezTo>
                  <a:cubicBezTo>
                    <a:pt x="8187" y="4768"/>
                    <a:pt x="8120" y="4726"/>
                    <a:pt x="8112" y="4662"/>
                  </a:cubicBezTo>
                  <a:cubicBezTo>
                    <a:pt x="8036" y="4096"/>
                    <a:pt x="8402" y="4731"/>
                    <a:pt x="8112" y="4024"/>
                  </a:cubicBezTo>
                  <a:cubicBezTo>
                    <a:pt x="8063" y="3904"/>
                    <a:pt x="7885" y="3704"/>
                    <a:pt x="7885" y="3704"/>
                  </a:cubicBezTo>
                  <a:cubicBezTo>
                    <a:pt x="7904" y="3633"/>
                    <a:pt x="7878" y="3534"/>
                    <a:pt x="7942" y="3492"/>
                  </a:cubicBezTo>
                  <a:cubicBezTo>
                    <a:pt x="8633" y="3028"/>
                    <a:pt x="8050" y="3765"/>
                    <a:pt x="8395" y="3279"/>
                  </a:cubicBezTo>
                  <a:cubicBezTo>
                    <a:pt x="8414" y="3208"/>
                    <a:pt x="8431" y="3136"/>
                    <a:pt x="8452" y="3066"/>
                  </a:cubicBezTo>
                  <a:cubicBezTo>
                    <a:pt x="8515" y="2861"/>
                    <a:pt x="8578" y="2852"/>
                    <a:pt x="8452" y="2587"/>
                  </a:cubicBezTo>
                  <a:cubicBezTo>
                    <a:pt x="8420" y="2518"/>
                    <a:pt x="8339" y="2481"/>
                    <a:pt x="8282" y="2428"/>
                  </a:cubicBezTo>
                  <a:cubicBezTo>
                    <a:pt x="8131" y="2002"/>
                    <a:pt x="8358" y="2499"/>
                    <a:pt x="8055" y="2215"/>
                  </a:cubicBezTo>
                  <a:cubicBezTo>
                    <a:pt x="8013" y="2175"/>
                    <a:pt x="8017" y="2108"/>
                    <a:pt x="7998" y="2055"/>
                  </a:cubicBezTo>
                  <a:cubicBezTo>
                    <a:pt x="8055" y="2037"/>
                    <a:pt x="8134" y="2048"/>
                    <a:pt x="8169" y="2002"/>
                  </a:cubicBezTo>
                  <a:cubicBezTo>
                    <a:pt x="8238" y="1911"/>
                    <a:pt x="8282" y="1683"/>
                    <a:pt x="8282" y="1683"/>
                  </a:cubicBezTo>
                  <a:cubicBezTo>
                    <a:pt x="8202" y="1307"/>
                    <a:pt x="8195" y="1503"/>
                    <a:pt x="8339" y="1098"/>
                  </a:cubicBezTo>
                  <a:cubicBezTo>
                    <a:pt x="8358" y="1044"/>
                    <a:pt x="8346" y="969"/>
                    <a:pt x="8395" y="938"/>
                  </a:cubicBezTo>
                  <a:lnTo>
                    <a:pt x="8736" y="725"/>
                  </a:lnTo>
                  <a:cubicBezTo>
                    <a:pt x="8801" y="420"/>
                    <a:pt x="8868" y="131"/>
                    <a:pt x="8963" y="3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79C15"/>
                </a:gs>
                <a:gs pos="50000">
                  <a:srgbClr val="4FE21E"/>
                </a:gs>
                <a:gs pos="100000">
                  <a:srgbClr val="66FF33"/>
                </a:gs>
              </a:gsLst>
              <a:lin ang="2700000" scaled="0"/>
            </a:gra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30479" tIns="30479" rIns="30479" bIns="30479" numCol="1" anchor="ctr">
              <a:noAutofit/>
            </a:bodyPr>
            <a:lstStyle/>
            <a:p>
              <a:pPr algn="ctr" defTabSz="1088502">
                <a:defRPr sz="2200">
                  <a:solidFill>
                    <a:srgbClr val="1C1C1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1" name="CARABAYA"/>
            <p:cNvSpPr txBox="1"/>
            <p:nvPr/>
          </p:nvSpPr>
          <p:spPr>
            <a:xfrm>
              <a:off x="19620" y="822547"/>
              <a:ext cx="1752561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0479" tIns="30479" rIns="30479" bIns="30479" numCol="1" anchor="ctr">
              <a:spAutoFit/>
            </a:bodyPr>
            <a:lstStyle>
              <a:lvl1pPr algn="ctr" defTabSz="1088502">
                <a:defRPr sz="1400" b="1">
                  <a:solidFill>
                    <a:srgbClr val="1C1C1C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  <a:latin typeface="Quicksand" panose="00000500000000000000" pitchFamily="2" charset="0"/>
                </a:rPr>
                <a:t>CARABAYA</a:t>
              </a:r>
            </a:p>
          </p:txBody>
        </p:sp>
      </p:grpSp>
      <p:grpSp>
        <p:nvGrpSpPr>
          <p:cNvPr id="378" name="29 Flecha curvada hacia abajo"/>
          <p:cNvGrpSpPr/>
          <p:nvPr/>
        </p:nvGrpSpPr>
        <p:grpSpPr>
          <a:xfrm>
            <a:off x="1095698" y="525860"/>
            <a:ext cx="7133590" cy="2435417"/>
            <a:chOff x="294256" y="414807"/>
            <a:chExt cx="5712943" cy="2571846"/>
          </a:xfrm>
        </p:grpSpPr>
        <p:sp>
          <p:nvSpPr>
            <p:cNvPr id="376" name="Figura"/>
            <p:cNvSpPr/>
            <p:nvPr/>
          </p:nvSpPr>
          <p:spPr>
            <a:xfrm rot="20387428" flipH="1">
              <a:off x="294256" y="1064935"/>
              <a:ext cx="5712943" cy="1921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7934" y="8966"/>
                  </a:lnTo>
                  <a:lnTo>
                    <a:pt x="18787" y="8966"/>
                  </a:lnTo>
                  <a:lnTo>
                    <a:pt x="18787" y="8966"/>
                  </a:lnTo>
                  <a:cubicBezTo>
                    <a:pt x="16837" y="3336"/>
                    <a:pt x="13707" y="0"/>
                    <a:pt x="10373" y="0"/>
                  </a:cubicBezTo>
                  <a:lnTo>
                    <a:pt x="12080" y="0"/>
                  </a:lnTo>
                  <a:cubicBezTo>
                    <a:pt x="15414" y="0"/>
                    <a:pt x="18544" y="3336"/>
                    <a:pt x="20494" y="8966"/>
                  </a:cubicBezTo>
                  <a:lnTo>
                    <a:pt x="21347" y="8966"/>
                  </a:lnTo>
                  <a:close/>
                  <a:moveTo>
                    <a:pt x="11227" y="73"/>
                  </a:moveTo>
                  <a:lnTo>
                    <a:pt x="11227" y="73"/>
                  </a:lnTo>
                  <a:cubicBezTo>
                    <a:pt x="5847" y="998"/>
                    <a:pt x="1707" y="10360"/>
                    <a:pt x="1707" y="21600"/>
                  </a:cubicBezTo>
                  <a:lnTo>
                    <a:pt x="0" y="21600"/>
                  </a:lnTo>
                  <a:cubicBezTo>
                    <a:pt x="0" y="9671"/>
                    <a:pt x="4644" y="0"/>
                    <a:pt x="10373" y="0"/>
                  </a:cubicBezTo>
                  <a:cubicBezTo>
                    <a:pt x="10658" y="0"/>
                    <a:pt x="10943" y="24"/>
                    <a:pt x="11227" y="73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rgbClr val="D6D6D6"/>
                </a:gs>
                <a:gs pos="75000">
                  <a:srgbClr val="1C1C1C">
                    <a:alpha val="12000"/>
                  </a:srgbClr>
                </a:gs>
                <a:gs pos="100000">
                  <a:srgbClr val="EAEAEA"/>
                </a:gs>
              </a:gsLst>
              <a:path path="circle">
                <a:fillToRect l="119636" t="37721" r="-19636" b="62278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0479" tIns="30479" rIns="30479" bIns="30479" numCol="1" anchor="ctr">
              <a:noAutofit/>
            </a:bodyPr>
            <a:lstStyle/>
            <a:p>
              <a:pPr algn="ctr" defTabSz="1088502">
                <a:defRPr sz="3400">
                  <a:solidFill>
                    <a:srgbClr val="1C1C1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7" name="Figura"/>
            <p:cNvSpPr/>
            <p:nvPr/>
          </p:nvSpPr>
          <p:spPr>
            <a:xfrm rot="20387428" flipH="1">
              <a:off x="3037482" y="414807"/>
              <a:ext cx="2889589" cy="19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3"/>
                  </a:moveTo>
                  <a:lnTo>
                    <a:pt x="21600" y="73"/>
                  </a:lnTo>
                  <a:cubicBezTo>
                    <a:pt x="11249" y="998"/>
                    <a:pt x="3284" y="10360"/>
                    <a:pt x="3284" y="21600"/>
                  </a:cubicBezTo>
                  <a:lnTo>
                    <a:pt x="0" y="21600"/>
                  </a:lnTo>
                  <a:cubicBezTo>
                    <a:pt x="0" y="9671"/>
                    <a:pt x="8935" y="0"/>
                    <a:pt x="19958" y="0"/>
                  </a:cubicBezTo>
                  <a:cubicBezTo>
                    <a:pt x="20506" y="0"/>
                    <a:pt x="21054" y="24"/>
                    <a:pt x="21600" y="7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79" tIns="30479" rIns="30479" bIns="30479" numCol="1" anchor="ctr">
              <a:noAutofit/>
            </a:bodyPr>
            <a:lstStyle/>
            <a:p>
              <a:pPr algn="ctr" defTabSz="1088502">
                <a:defRPr sz="3400">
                  <a:solidFill>
                    <a:srgbClr val="1C1C1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65" name="77 Flecha a la derecha con bandas"/>
          <p:cNvSpPr/>
          <p:nvPr/>
        </p:nvSpPr>
        <p:spPr>
          <a:xfrm>
            <a:off x="4768466" y="5267397"/>
            <a:ext cx="2100745" cy="287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48" y="5400"/>
                </a:lnTo>
                <a:lnTo>
                  <a:pt x="48" y="16200"/>
                </a:lnTo>
                <a:lnTo>
                  <a:pt x="0" y="16200"/>
                </a:lnTo>
                <a:close/>
                <a:moveTo>
                  <a:pt x="96" y="5400"/>
                </a:moveTo>
                <a:lnTo>
                  <a:pt x="193" y="5400"/>
                </a:lnTo>
                <a:lnTo>
                  <a:pt x="193" y="16200"/>
                </a:lnTo>
                <a:lnTo>
                  <a:pt x="96" y="16200"/>
                </a:lnTo>
                <a:close/>
                <a:moveTo>
                  <a:pt x="241" y="5400"/>
                </a:moveTo>
                <a:lnTo>
                  <a:pt x="20829" y="5400"/>
                </a:lnTo>
                <a:lnTo>
                  <a:pt x="20829" y="0"/>
                </a:lnTo>
                <a:lnTo>
                  <a:pt x="21600" y="10800"/>
                </a:lnTo>
                <a:lnTo>
                  <a:pt x="20829" y="21600"/>
                </a:lnTo>
                <a:lnTo>
                  <a:pt x="20829" y="16200"/>
                </a:lnTo>
                <a:lnTo>
                  <a:pt x="241" y="16200"/>
                </a:lnTo>
                <a:close/>
              </a:path>
            </a:pathLst>
          </a:custGeom>
          <a:solidFill>
            <a:srgbClr val="A0A8B0"/>
          </a:solidFill>
          <a:ln w="12700">
            <a:solidFill>
              <a:srgbClr val="A0A8B0"/>
            </a:solidFill>
          </a:ln>
        </p:spPr>
        <p:txBody>
          <a:bodyPr lIns="30479" tIns="30479" rIns="30479" bIns="30479" anchor="ctr"/>
          <a:lstStyle/>
          <a:p>
            <a:pPr algn="ctr" defTabSz="1088502">
              <a:defRPr sz="34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compaginación">
            <a:extLst>
              <a:ext uri="{FF2B5EF4-FFF2-40B4-BE49-F238E27FC236}">
                <a16:creationId xmlns:a16="http://schemas.microsoft.com/office/drawing/2014/main" id="{064E4058-8921-1E76-D356-FBEE5E881046}"/>
              </a:ext>
            </a:extLst>
          </p:cNvPr>
          <p:cNvSpPr txBox="1">
            <a:spLocks/>
          </p:cNvSpPr>
          <p:nvPr/>
        </p:nvSpPr>
        <p:spPr>
          <a:xfrm>
            <a:off x="11785934" y="6441147"/>
            <a:ext cx="158698" cy="14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38100" algn="l" defTabSz="914400" rtl="0" fontAlgn="auto" latinLnBrk="0" hangingPunct="0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-25" normalizeH="0" baseline="0">
                <a:ln>
                  <a:noFill/>
                </a:ln>
                <a:solidFill>
                  <a:srgbClr val="C69112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s-PE" smtClean="0">
                <a:solidFill>
                  <a:srgbClr val="DBB344"/>
                </a:solidFill>
                <a:latin typeface="Quicksand" panose="00000500000000000000" pitchFamily="2" charset="0"/>
              </a:rPr>
              <a:pPr/>
              <a:t>5</a:t>
            </a:fld>
            <a:endParaRPr lang="es-PE" dirty="0">
              <a:solidFill>
                <a:srgbClr val="DBB344"/>
              </a:solidFill>
              <a:latin typeface="Quicks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2000" fill="hold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 animBg="1" advAuto="0"/>
      <p:bldP spid="366" grpId="0" animBg="1" advAuto="0"/>
      <p:bldP spid="372" grpId="0" animBg="1" advAuto="0"/>
      <p:bldP spid="378" grpId="0" animBg="1" advAuto="0"/>
      <p:bldP spid="365" grpId="0" animBg="1" advAuto="0"/>
      <p:bldP spid="365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3A27AE1-E88D-9F4E-3786-B2A55995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36F55E-DDB1-9D35-E915-69C3F85E2F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F7B485B-45DA-5163-8AEC-713E7D0D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RIQUEZA MINERA, POR FENÓMENOS GEOLÓGICOS ÚNICOS EN LA ZONA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63E864-A5EB-BA78-3543-ADE76091AB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8D48AE1-BF90-A09D-877E-68D956F7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F3DA23-A3BC-ACDB-6B2F-BC4740A255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37EA8A0-08FC-4084-9FE7-326E80CD3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185420"/>
            <a:r>
              <a:rPr lang="es-PE" sz="4000" b="0" kern="1200">
                <a:solidFill>
                  <a:srgbClr val="DBB344"/>
                </a:solidFill>
                <a:latin typeface="Barlow Condensed" panose="00000506000000000000" pitchFamily="2" charset="0"/>
                <a:ea typeface="+mj-ea"/>
                <a:cs typeface="+mj-cs"/>
              </a:rPr>
              <a:t>Productora de activos múltiples</a:t>
            </a:r>
            <a:endParaRPr lang="es-PE" sz="4000" b="0" kern="1200" dirty="0">
              <a:solidFill>
                <a:srgbClr val="DBB344"/>
              </a:solidFill>
              <a:latin typeface="Barlow Condensed" panose="00000506000000000000" pitchFamily="2" charset="0"/>
              <a:ea typeface="+mj-ea"/>
              <a:cs typeface="+mj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CD2AB4-EA19-2D1C-38BC-A4DEF50597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02AD3F09B77EF45B8CC55A36CE7DDF7" ma:contentTypeVersion="20" ma:contentTypeDescription="Crear nuevo documento." ma:contentTypeScope="" ma:versionID="7fef6b06250d79bc81bca850e347aaad">
  <xsd:schema xmlns:xsd="http://www.w3.org/2001/XMLSchema" xmlns:xs="http://www.w3.org/2001/XMLSchema" xmlns:p="http://schemas.microsoft.com/office/2006/metadata/properties" xmlns:ns2="9e2a4315-dd6a-4187-a964-93fb39578ae2" xmlns:ns3="077f219d-386b-44d6-8a54-6d3398eb1609" targetNamespace="http://schemas.microsoft.com/office/2006/metadata/properties" ma:root="true" ma:fieldsID="6da58d71a5878739d419372723ce4417" ns2:_="" ns3:_="">
    <xsd:import namespace="9e2a4315-dd6a-4187-a964-93fb39578ae2"/>
    <xsd:import namespace="077f219d-386b-44d6-8a54-6d3398eb16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2a4315-dd6a-4187-a964-93fb39578a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12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d658b24f-2625-4e67-8171-ed0b055f99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7f219d-386b-44d6-8a54-6d3398eb160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hidden="true" ma:internalName="SharedWithDetails" ma:readOnly="true">
      <xsd:simpleType>
        <xsd:restriction base="dms:Note"/>
      </xsd:simpleType>
    </xsd:element>
    <xsd:element name="TaxCatchAll" ma:index="21" nillable="true" ma:displayName="Taxonomy Catch All Column" ma:hidden="true" ma:list="{44ea52bd-319b-472a-883f-0bccfa6fcd1a}" ma:internalName="TaxCatchAll" ma:readOnly="false" ma:showField="CatchAllData" ma:web="077f219d-386b-44d6-8a54-6d3398eb16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ipo de contenido"/>
        <xsd:element ref="dc:title" minOccurs="0" maxOccurs="1" ma:index="2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F12E11-FF00-4C5D-B855-1ACDFD9038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BFB88D-D08A-4818-BB08-8D6F4D5956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2a4315-dd6a-4187-a964-93fb39578ae2"/>
    <ds:schemaRef ds:uri="077f219d-386b-44d6-8a54-6d3398eb16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41</Words>
  <Application>Microsoft Office PowerPoint</Application>
  <PresentationFormat>Panorámica</PresentationFormat>
  <Paragraphs>15</Paragraphs>
  <Slides>19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Aptos</vt:lpstr>
      <vt:lpstr>Aptos Display</vt:lpstr>
      <vt:lpstr>Arial</vt:lpstr>
      <vt:lpstr>Barlow</vt:lpstr>
      <vt:lpstr>Barlow Condensed</vt:lpstr>
      <vt:lpstr>Barlow Condensed SemiBold</vt:lpstr>
      <vt:lpstr>Quicksand</vt:lpstr>
      <vt:lpstr>Tema de Office</vt:lpstr>
      <vt:lpstr>Presentación de PowerPoint</vt:lpstr>
      <vt:lpstr>Nota de precaución</vt:lpstr>
      <vt:lpstr>Presentación de PowerPoint</vt:lpstr>
      <vt:lpstr>Presentación de PowerPoint</vt:lpstr>
      <vt:lpstr>Presentación de PowerPoint</vt:lpstr>
      <vt:lpstr>Presentación de PowerPoint</vt:lpstr>
      <vt:lpstr>RIQUEZA MINERA, POR FENÓMENOS GEOLÓGICOS ÚNICOS EN LA ZONA</vt:lpstr>
      <vt:lpstr>Presentación de PowerPoint</vt:lpstr>
      <vt:lpstr>Productora de activos múltiples</vt:lpstr>
      <vt:lpstr>Presentación de PowerPoint</vt:lpstr>
      <vt:lpstr>Presentación de PowerPoint</vt:lpstr>
      <vt:lpstr>Presentación de PowerPoint</vt:lpstr>
      <vt:lpstr>Bloqueador a base de Ichu</vt:lpstr>
      <vt:lpstr>Presentación de PowerPoint</vt:lpstr>
      <vt:lpstr>Inmunoglobulinas G de cadena pesada</vt:lpstr>
      <vt:lpstr>COMPRIMIDOS INMUNOLÓGICOS</vt:lpstr>
      <vt:lpstr>Presentación de PowerPoint</vt:lpstr>
      <vt:lpstr>Presentación de PowerPoint</vt:lpstr>
      <vt:lpstr>Gracias!!!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Maribel Mija</dc:creator>
  <cp:lastModifiedBy>Maribel Mija</cp:lastModifiedBy>
  <cp:revision>7</cp:revision>
  <dcterms:created xsi:type="dcterms:W3CDTF">2024-07-31T14:30:04Z</dcterms:created>
  <dcterms:modified xsi:type="dcterms:W3CDTF">2024-09-02T18:43:39Z</dcterms:modified>
</cp:coreProperties>
</file>